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9"/>
  </p:notesMasterIdLst>
  <p:handoutMasterIdLst>
    <p:handoutMasterId r:id="rId20"/>
  </p:handoutMasterIdLst>
  <p:sldIdLst>
    <p:sldId id="275" r:id="rId2"/>
    <p:sldId id="257" r:id="rId3"/>
    <p:sldId id="258" r:id="rId4"/>
    <p:sldId id="259" r:id="rId5"/>
    <p:sldId id="267" r:id="rId6"/>
    <p:sldId id="268" r:id="rId7"/>
    <p:sldId id="269" r:id="rId8"/>
    <p:sldId id="270" r:id="rId9"/>
    <p:sldId id="285" r:id="rId10"/>
    <p:sldId id="290" r:id="rId11"/>
    <p:sldId id="291" r:id="rId12"/>
    <p:sldId id="277" r:id="rId13"/>
    <p:sldId id="279" r:id="rId14"/>
    <p:sldId id="278" r:id="rId15"/>
    <p:sldId id="265" r:id="rId16"/>
    <p:sldId id="286" r:id="rId17"/>
    <p:sldId id="280" r:id="rId18"/>
  </p:sldIdLst>
  <p:sldSz cx="9144000" cy="6858000" type="screen4x3"/>
  <p:notesSz cx="6794500" cy="99314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pPr>
              <a:defRPr/>
            </a:pPr>
            <a:endParaRPr lang="en-US"/>
          </a:p>
        </p:txBody>
      </p:sp>
      <p:sp>
        <p:nvSpPr>
          <p:cNvPr id="3" name="Zástupný symbol pro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pPr>
              <a:defRPr/>
            </a:pPr>
            <a:fld id="{BBFC4273-E11A-47BC-B625-6758EF6C9564}" type="datetimeFigureOut">
              <a:rPr lang="en-US"/>
              <a:pPr>
                <a:defRPr/>
              </a:pPr>
              <a:t>4/22/2013</a:t>
            </a:fld>
            <a:endParaRPr lang="en-US"/>
          </a:p>
        </p:txBody>
      </p:sp>
      <p:sp>
        <p:nvSpPr>
          <p:cNvPr id="4" name="Zástupný symbol pro zápatí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pPr>
              <a:defRPr/>
            </a:pPr>
            <a:endParaRPr lang="en-US"/>
          </a:p>
        </p:txBody>
      </p:sp>
      <p:sp>
        <p:nvSpPr>
          <p:cNvPr id="5" name="Zástupný symbol pro číslo snímku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pPr>
              <a:defRPr/>
            </a:pPr>
            <a:fld id="{8E784022-81E9-49C3-8AD9-1D531D50E6A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BD4568A2-6E95-4BB9-B18A-82B3A6B4161B}" type="datetimeFigureOut">
              <a:rPr lang="en-US" smtClean="0"/>
              <a:pPr/>
              <a:t>4/22/2013</a:t>
            </a:fld>
            <a:endParaRPr lang="en-US"/>
          </a:p>
        </p:txBody>
      </p:sp>
      <p:sp>
        <p:nvSpPr>
          <p:cNvPr id="4" name="Zástupný symbol pro obrázek snímk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7D5EEAB1-375B-4C18-9A80-59B48ADD64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Zaoblený obdélník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Zaoblený obdélník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Nadpis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cs-CZ" smtClean="0"/>
              <a:t>Klepnutím lze upravit styl předlohy nadpisů.</a:t>
            </a:r>
            <a:endParaRPr lang="en-US"/>
          </a:p>
        </p:txBody>
      </p:sp>
      <p:sp>
        <p:nvSpPr>
          <p:cNvPr id="20" name="Podnadpis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cs-CZ" smtClean="0"/>
              <a:t>Klepnutím lze upravit styl předlohy podnadpisů.</a:t>
            </a:r>
            <a:endParaRPr lang="en-US"/>
          </a:p>
        </p:txBody>
      </p:sp>
      <p:sp>
        <p:nvSpPr>
          <p:cNvPr id="7" name="Zástupný symbol pro datum 18"/>
          <p:cNvSpPr>
            <a:spLocks noGrp="1"/>
          </p:cNvSpPr>
          <p:nvPr>
            <p:ph type="dt" sz="half" idx="10"/>
          </p:nvPr>
        </p:nvSpPr>
        <p:spPr/>
        <p:txBody>
          <a:bodyPr/>
          <a:lstStyle>
            <a:lvl1pPr>
              <a:defRPr/>
            </a:lvl1pPr>
            <a:extLst/>
          </a:lstStyle>
          <a:p>
            <a:pPr>
              <a:defRPr/>
            </a:pPr>
            <a:fld id="{BD682F65-6524-4E01-BF32-C22E2477430E}" type="datetimeFigureOut">
              <a:rPr lang="cs-CZ"/>
              <a:pPr>
                <a:defRPr/>
              </a:pPr>
              <a:t>22.4.2013</a:t>
            </a:fld>
            <a:endParaRPr lang="en-US"/>
          </a:p>
        </p:txBody>
      </p:sp>
      <p:sp>
        <p:nvSpPr>
          <p:cNvPr id="8" name="Zástupný symbol pro zápatí 7"/>
          <p:cNvSpPr>
            <a:spLocks noGrp="1"/>
          </p:cNvSpPr>
          <p:nvPr>
            <p:ph type="ftr" sz="quarter" idx="11"/>
          </p:nvPr>
        </p:nvSpPr>
        <p:spPr/>
        <p:txBody>
          <a:bodyPr/>
          <a:lstStyle>
            <a:lvl1pPr>
              <a:defRPr/>
            </a:lvl1pPr>
            <a:extLst/>
          </a:lstStyle>
          <a:p>
            <a:pPr>
              <a:defRPr/>
            </a:pPr>
            <a:endParaRPr lang="en-US"/>
          </a:p>
        </p:txBody>
      </p:sp>
      <p:sp>
        <p:nvSpPr>
          <p:cNvPr id="9" name="Zástupný symbol pro číslo snímku 10"/>
          <p:cNvSpPr>
            <a:spLocks noGrp="1"/>
          </p:cNvSpPr>
          <p:nvPr>
            <p:ph type="sldNum" sz="quarter" idx="12"/>
          </p:nvPr>
        </p:nvSpPr>
        <p:spPr/>
        <p:txBody>
          <a:bodyPr/>
          <a:lstStyle>
            <a:lvl1pPr>
              <a:defRPr/>
            </a:lvl1pPr>
            <a:extLst/>
          </a:lstStyle>
          <a:p>
            <a:pPr>
              <a:defRPr/>
            </a:pPr>
            <a:fld id="{14DD4CF9-25A7-4742-8B68-5DFF593272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502920" y="530352"/>
            <a:ext cx="8183880" cy="4187952"/>
          </a:xfrm>
        </p:spPr>
        <p:txBody>
          <a:bodyPr vert="eaVert"/>
          <a:lstStyle>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fld id="{EEBF76D5-2593-4857-8F09-AE47889DCC36}" type="datetimeFigureOut">
              <a:rPr lang="cs-CZ"/>
              <a:pPr>
                <a:defRPr/>
              </a:pPr>
              <a:t>22.4.2013</a:t>
            </a:fld>
            <a:endParaRPr lang="en-US"/>
          </a:p>
        </p:txBody>
      </p:sp>
      <p:sp>
        <p:nvSpPr>
          <p:cNvPr id="5" name="Zástupný symbol pro zápatí 17"/>
          <p:cNvSpPr>
            <a:spLocks noGrp="1"/>
          </p:cNvSpPr>
          <p:nvPr>
            <p:ph type="ftr" sz="quarter" idx="11"/>
          </p:nvPr>
        </p:nvSpPr>
        <p:spPr/>
        <p:txBody>
          <a:bodyPr/>
          <a:lstStyle>
            <a:lvl1pPr>
              <a:defRPr/>
            </a:lvl1pPr>
          </a:lstStyle>
          <a:p>
            <a:pPr>
              <a:defRPr/>
            </a:pPr>
            <a:endParaRPr lang="en-US"/>
          </a:p>
        </p:txBody>
      </p:sp>
      <p:sp>
        <p:nvSpPr>
          <p:cNvPr id="6" name="Zástupný symbol pro číslo snímku 4"/>
          <p:cNvSpPr>
            <a:spLocks noGrp="1"/>
          </p:cNvSpPr>
          <p:nvPr>
            <p:ph type="sldNum" sz="quarter" idx="12"/>
          </p:nvPr>
        </p:nvSpPr>
        <p:spPr/>
        <p:txBody>
          <a:bodyPr/>
          <a:lstStyle>
            <a:lvl1pPr>
              <a:defRPr/>
            </a:lvl1pPr>
          </a:lstStyle>
          <a:p>
            <a:pPr>
              <a:defRPr/>
            </a:pPr>
            <a:fld id="{6103888C-3273-4113-AE48-F4F9D0881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533404"/>
            <a:ext cx="1981200" cy="5257799"/>
          </a:xfrm>
        </p:spPr>
        <p:txBody>
          <a:bodyPr vert="eaVert"/>
          <a:lstStyle>
            <a:extLs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533400" y="533402"/>
            <a:ext cx="5943600" cy="5257801"/>
          </a:xfrm>
        </p:spPr>
        <p:txBody>
          <a:bodyPr vert="eaVert"/>
          <a:lstStyle>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fld id="{65103D04-3C2D-4F63-B59A-192A4183EB69}" type="datetimeFigureOut">
              <a:rPr lang="cs-CZ"/>
              <a:pPr>
                <a:defRPr/>
              </a:pPr>
              <a:t>22.4.2013</a:t>
            </a:fld>
            <a:endParaRPr lang="en-US"/>
          </a:p>
        </p:txBody>
      </p:sp>
      <p:sp>
        <p:nvSpPr>
          <p:cNvPr id="5" name="Zástupný symbol pro zápatí 17"/>
          <p:cNvSpPr>
            <a:spLocks noGrp="1"/>
          </p:cNvSpPr>
          <p:nvPr>
            <p:ph type="ftr" sz="quarter" idx="11"/>
          </p:nvPr>
        </p:nvSpPr>
        <p:spPr/>
        <p:txBody>
          <a:bodyPr/>
          <a:lstStyle>
            <a:lvl1pPr>
              <a:defRPr/>
            </a:lvl1pPr>
          </a:lstStyle>
          <a:p>
            <a:pPr>
              <a:defRPr/>
            </a:pPr>
            <a:endParaRPr lang="en-US"/>
          </a:p>
        </p:txBody>
      </p:sp>
      <p:sp>
        <p:nvSpPr>
          <p:cNvPr id="6" name="Zástupný symbol pro číslo snímku 4"/>
          <p:cNvSpPr>
            <a:spLocks noGrp="1"/>
          </p:cNvSpPr>
          <p:nvPr>
            <p:ph type="sldNum" sz="quarter" idx="12"/>
          </p:nvPr>
        </p:nvSpPr>
        <p:spPr/>
        <p:txBody>
          <a:bodyPr/>
          <a:lstStyle>
            <a:lvl1pPr>
              <a:defRPr/>
            </a:lvl1pPr>
          </a:lstStyle>
          <a:p>
            <a:pPr>
              <a:defRPr/>
            </a:pPr>
            <a:fld id="{C095E433-FEF8-40A5-BFBF-25AC93C761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lang="cs-CZ" smtClean="0"/>
              <a:t>Klepnutím lze upravit styl předlohy nadpisů.</a:t>
            </a:r>
            <a:endParaRPr lang="en-US"/>
          </a:p>
        </p:txBody>
      </p:sp>
      <p:sp>
        <p:nvSpPr>
          <p:cNvPr id="3" name="Zástupný symbol pro obsah 2"/>
          <p:cNvSpPr>
            <a:spLocks noGrp="1"/>
          </p:cNvSpPr>
          <p:nvPr>
            <p:ph idx="1"/>
          </p:nvPr>
        </p:nvSpPr>
        <p:spPr>
          <a:xfrm>
            <a:off x="502920" y="530352"/>
            <a:ext cx="8183880" cy="4187952"/>
          </a:xfrm>
        </p:spPr>
        <p:txBody>
          <a:bodyPr/>
          <a:lstStyle>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fld id="{12C076BC-8F9E-442F-9347-3565E7CAFE94}" type="datetimeFigureOut">
              <a:rPr lang="cs-CZ"/>
              <a:pPr>
                <a:defRPr/>
              </a:pPr>
              <a:t>22.4.2013</a:t>
            </a:fld>
            <a:endParaRPr lang="en-US"/>
          </a:p>
        </p:txBody>
      </p:sp>
      <p:sp>
        <p:nvSpPr>
          <p:cNvPr id="5" name="Zástupný symbol pro zápatí 17"/>
          <p:cNvSpPr>
            <a:spLocks noGrp="1"/>
          </p:cNvSpPr>
          <p:nvPr>
            <p:ph type="ftr" sz="quarter" idx="11"/>
          </p:nvPr>
        </p:nvSpPr>
        <p:spPr/>
        <p:txBody>
          <a:bodyPr/>
          <a:lstStyle>
            <a:lvl1pPr>
              <a:defRPr/>
            </a:lvl1pPr>
          </a:lstStyle>
          <a:p>
            <a:pPr>
              <a:defRPr/>
            </a:pPr>
            <a:endParaRPr lang="en-US"/>
          </a:p>
        </p:txBody>
      </p:sp>
      <p:sp>
        <p:nvSpPr>
          <p:cNvPr id="6" name="Zástupný symbol pro číslo snímku 4"/>
          <p:cNvSpPr>
            <a:spLocks noGrp="1"/>
          </p:cNvSpPr>
          <p:nvPr>
            <p:ph type="sldNum" sz="quarter" idx="12"/>
          </p:nvPr>
        </p:nvSpPr>
        <p:spPr/>
        <p:txBody>
          <a:bodyPr/>
          <a:lstStyle>
            <a:lvl1pPr>
              <a:defRPr/>
            </a:lvl1pPr>
          </a:lstStyle>
          <a:p>
            <a:pPr>
              <a:defRPr/>
            </a:pPr>
            <a:fld id="{0EF2FBBB-391A-407C-AA47-7E6B21A1CA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Zaoblený obdélník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Zaoblený obdélník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Nadpis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cs-CZ" smtClean="0"/>
              <a:t>Klepnutím lze upravit styly předlohy textu.</a:t>
            </a:r>
          </a:p>
        </p:txBody>
      </p:sp>
      <p:sp>
        <p:nvSpPr>
          <p:cNvPr id="6" name="Zástupný symbol pro datum 3"/>
          <p:cNvSpPr>
            <a:spLocks noGrp="1"/>
          </p:cNvSpPr>
          <p:nvPr>
            <p:ph type="dt" sz="half" idx="10"/>
          </p:nvPr>
        </p:nvSpPr>
        <p:spPr/>
        <p:txBody>
          <a:bodyPr/>
          <a:lstStyle>
            <a:lvl1pPr>
              <a:defRPr/>
            </a:lvl1pPr>
            <a:extLst/>
          </a:lstStyle>
          <a:p>
            <a:pPr>
              <a:defRPr/>
            </a:pPr>
            <a:fld id="{B651E0B8-CB8A-4CF2-9325-667DD18F17FE}" type="datetimeFigureOut">
              <a:rPr lang="cs-CZ"/>
              <a:pPr>
                <a:defRPr/>
              </a:pPr>
              <a:t>22.4.2013</a:t>
            </a:fld>
            <a:endParaRPr lang="en-US"/>
          </a:p>
        </p:txBody>
      </p:sp>
      <p:sp>
        <p:nvSpPr>
          <p:cNvPr id="7" name="Zástupný symbol pro zápatí 4"/>
          <p:cNvSpPr>
            <a:spLocks noGrp="1"/>
          </p:cNvSpPr>
          <p:nvPr>
            <p:ph type="ftr" sz="quarter" idx="11"/>
          </p:nvPr>
        </p:nvSpPr>
        <p:spPr/>
        <p:txBody>
          <a:bodyPr/>
          <a:lstStyle>
            <a:lvl1pPr>
              <a:defRPr/>
            </a:lvl1pPr>
            <a:extLst/>
          </a:lstStyle>
          <a:p>
            <a:pPr>
              <a:defRPr/>
            </a:pPr>
            <a:endParaRPr lang="en-US"/>
          </a:p>
        </p:txBody>
      </p:sp>
      <p:sp>
        <p:nvSpPr>
          <p:cNvPr id="8" name="Zástupný symbol pro číslo snímku 5"/>
          <p:cNvSpPr>
            <a:spLocks noGrp="1"/>
          </p:cNvSpPr>
          <p:nvPr>
            <p:ph type="sldNum" sz="quarter" idx="12"/>
          </p:nvPr>
        </p:nvSpPr>
        <p:spPr/>
        <p:txBody>
          <a:bodyPr/>
          <a:lstStyle>
            <a:lvl1pPr>
              <a:defRPr/>
            </a:lvl1pPr>
            <a:extLst/>
          </a:lstStyle>
          <a:p>
            <a:pPr>
              <a:defRPr/>
            </a:pPr>
            <a:fld id="{431F56E4-B831-4359-9C19-BE82366028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lang="cs-CZ" smtClean="0"/>
              <a:t>Klepnutím lze upravit styl předlohy nadpisů.</a:t>
            </a:r>
            <a:endParaRPr lang="en-US"/>
          </a:p>
        </p:txBody>
      </p:sp>
      <p:sp>
        <p:nvSpPr>
          <p:cNvPr id="3" name="Zástupný symbol pro obsah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24"/>
          <p:cNvSpPr>
            <a:spLocks noGrp="1"/>
          </p:cNvSpPr>
          <p:nvPr>
            <p:ph type="dt" sz="half" idx="10"/>
          </p:nvPr>
        </p:nvSpPr>
        <p:spPr/>
        <p:txBody>
          <a:bodyPr/>
          <a:lstStyle>
            <a:lvl1pPr>
              <a:defRPr/>
            </a:lvl1pPr>
          </a:lstStyle>
          <a:p>
            <a:pPr>
              <a:defRPr/>
            </a:pPr>
            <a:fld id="{4E54C0EE-ADD8-4DDA-89EB-4EF45D57BB90}" type="datetimeFigureOut">
              <a:rPr lang="cs-CZ"/>
              <a:pPr>
                <a:defRPr/>
              </a:pPr>
              <a:t>22.4.2013</a:t>
            </a:fld>
            <a:endParaRPr lang="en-US"/>
          </a:p>
        </p:txBody>
      </p:sp>
      <p:sp>
        <p:nvSpPr>
          <p:cNvPr id="6" name="Zástupný symbol pro zápatí 17"/>
          <p:cNvSpPr>
            <a:spLocks noGrp="1"/>
          </p:cNvSpPr>
          <p:nvPr>
            <p:ph type="ftr" sz="quarter" idx="11"/>
          </p:nvPr>
        </p:nvSpPr>
        <p:spPr/>
        <p:txBody>
          <a:bodyPr/>
          <a:lstStyle>
            <a:lvl1pPr>
              <a:defRPr/>
            </a:lvl1pPr>
          </a:lstStyle>
          <a:p>
            <a:pPr>
              <a:defRPr/>
            </a:pPr>
            <a:endParaRPr lang="en-US"/>
          </a:p>
        </p:txBody>
      </p:sp>
      <p:sp>
        <p:nvSpPr>
          <p:cNvPr id="7" name="Zástupný symbol pro číslo snímku 4"/>
          <p:cNvSpPr>
            <a:spLocks noGrp="1"/>
          </p:cNvSpPr>
          <p:nvPr>
            <p:ph type="sldNum" sz="quarter" idx="12"/>
          </p:nvPr>
        </p:nvSpPr>
        <p:spPr/>
        <p:txBody>
          <a:bodyPr/>
          <a:lstStyle>
            <a:lvl1pPr>
              <a:defRPr/>
            </a:lvl1pPr>
          </a:lstStyle>
          <a:p>
            <a:pPr>
              <a:defRPr/>
            </a:pPr>
            <a:fld id="{6AE22409-E02F-4450-B6EC-0203582C3E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lvl1pPr>
              <a:defRPr b="1"/>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cs-CZ" smtClean="0"/>
              <a:t>Klepnutím lze upravit styly předlohy textu.</a:t>
            </a:r>
          </a:p>
        </p:txBody>
      </p:sp>
      <p:sp>
        <p:nvSpPr>
          <p:cNvPr id="4" name="Zástupný symbol pro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cs-CZ" smtClean="0"/>
              <a:t>Klepnutím lze upravit styly předlohy textu.</a:t>
            </a:r>
          </a:p>
        </p:txBody>
      </p:sp>
      <p:sp>
        <p:nvSpPr>
          <p:cNvPr id="5" name="Zástupný symbol pro obsah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24"/>
          <p:cNvSpPr>
            <a:spLocks noGrp="1"/>
          </p:cNvSpPr>
          <p:nvPr>
            <p:ph type="dt" sz="half" idx="10"/>
          </p:nvPr>
        </p:nvSpPr>
        <p:spPr/>
        <p:txBody>
          <a:bodyPr/>
          <a:lstStyle>
            <a:lvl1pPr>
              <a:defRPr/>
            </a:lvl1pPr>
          </a:lstStyle>
          <a:p>
            <a:pPr>
              <a:defRPr/>
            </a:pPr>
            <a:fld id="{A5B3F808-D666-4F54-9CC8-E3D7E90C0F14}" type="datetimeFigureOut">
              <a:rPr lang="cs-CZ"/>
              <a:pPr>
                <a:defRPr/>
              </a:pPr>
              <a:t>22.4.2013</a:t>
            </a:fld>
            <a:endParaRPr lang="en-US"/>
          </a:p>
        </p:txBody>
      </p:sp>
      <p:sp>
        <p:nvSpPr>
          <p:cNvPr id="8" name="Zástupný symbol pro zápatí 17"/>
          <p:cNvSpPr>
            <a:spLocks noGrp="1"/>
          </p:cNvSpPr>
          <p:nvPr>
            <p:ph type="ftr" sz="quarter" idx="11"/>
          </p:nvPr>
        </p:nvSpPr>
        <p:spPr/>
        <p:txBody>
          <a:bodyPr/>
          <a:lstStyle>
            <a:lvl1pPr>
              <a:defRPr/>
            </a:lvl1pPr>
          </a:lstStyle>
          <a:p>
            <a:pPr>
              <a:defRPr/>
            </a:pPr>
            <a:endParaRPr lang="en-US"/>
          </a:p>
        </p:txBody>
      </p:sp>
      <p:sp>
        <p:nvSpPr>
          <p:cNvPr id="9" name="Zástupný symbol pro číslo snímku 4"/>
          <p:cNvSpPr>
            <a:spLocks noGrp="1"/>
          </p:cNvSpPr>
          <p:nvPr>
            <p:ph type="sldNum" sz="quarter" idx="12"/>
          </p:nvPr>
        </p:nvSpPr>
        <p:spPr/>
        <p:txBody>
          <a:bodyPr/>
          <a:lstStyle>
            <a:lvl1pPr>
              <a:defRPr/>
            </a:lvl1pPr>
          </a:lstStyle>
          <a:p>
            <a:pPr>
              <a:defRPr/>
            </a:pPr>
            <a:fld id="{8451F928-9C28-4BD6-8DBB-E41E4CCF11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lang="cs-CZ" smtClean="0"/>
              <a:t>Klepnutím lze upravit styl předlohy nadpisů.</a:t>
            </a:r>
            <a:endParaRPr lang="en-US"/>
          </a:p>
        </p:txBody>
      </p:sp>
      <p:sp>
        <p:nvSpPr>
          <p:cNvPr id="3" name="Zástupný symbol pro datum 24"/>
          <p:cNvSpPr>
            <a:spLocks noGrp="1"/>
          </p:cNvSpPr>
          <p:nvPr>
            <p:ph type="dt" sz="half" idx="10"/>
          </p:nvPr>
        </p:nvSpPr>
        <p:spPr/>
        <p:txBody>
          <a:bodyPr/>
          <a:lstStyle>
            <a:lvl1pPr>
              <a:defRPr/>
            </a:lvl1pPr>
          </a:lstStyle>
          <a:p>
            <a:pPr>
              <a:defRPr/>
            </a:pPr>
            <a:fld id="{CAD7EE92-F8D8-4D48-B531-163A9D4D75FE}" type="datetimeFigureOut">
              <a:rPr lang="cs-CZ"/>
              <a:pPr>
                <a:defRPr/>
              </a:pPr>
              <a:t>22.4.2013</a:t>
            </a:fld>
            <a:endParaRPr lang="en-US"/>
          </a:p>
        </p:txBody>
      </p:sp>
      <p:sp>
        <p:nvSpPr>
          <p:cNvPr id="4" name="Zástupný symbol pro zápatí 17"/>
          <p:cNvSpPr>
            <a:spLocks noGrp="1"/>
          </p:cNvSpPr>
          <p:nvPr>
            <p:ph type="ftr" sz="quarter" idx="11"/>
          </p:nvPr>
        </p:nvSpPr>
        <p:spPr/>
        <p:txBody>
          <a:bodyPr/>
          <a:lstStyle>
            <a:lvl1pPr>
              <a:defRPr/>
            </a:lvl1pPr>
          </a:lstStyle>
          <a:p>
            <a:pPr>
              <a:defRPr/>
            </a:pPr>
            <a:endParaRPr lang="en-US"/>
          </a:p>
        </p:txBody>
      </p:sp>
      <p:sp>
        <p:nvSpPr>
          <p:cNvPr id="5" name="Zástupný symbol pro číslo snímku 4"/>
          <p:cNvSpPr>
            <a:spLocks noGrp="1"/>
          </p:cNvSpPr>
          <p:nvPr>
            <p:ph type="sldNum" sz="quarter" idx="12"/>
          </p:nvPr>
        </p:nvSpPr>
        <p:spPr/>
        <p:txBody>
          <a:bodyPr/>
          <a:lstStyle>
            <a:lvl1pPr>
              <a:defRPr/>
            </a:lvl1pPr>
          </a:lstStyle>
          <a:p>
            <a:pPr>
              <a:defRPr/>
            </a:pPr>
            <a:fld id="{F8B073F0-85D3-4291-9C83-376A921D52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aoblený obdélník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Zástupný symbol pro datum 1"/>
          <p:cNvSpPr>
            <a:spLocks noGrp="1"/>
          </p:cNvSpPr>
          <p:nvPr>
            <p:ph type="dt" sz="half" idx="10"/>
          </p:nvPr>
        </p:nvSpPr>
        <p:spPr/>
        <p:txBody>
          <a:bodyPr/>
          <a:lstStyle>
            <a:lvl1pPr>
              <a:defRPr/>
            </a:lvl1pPr>
            <a:extLst/>
          </a:lstStyle>
          <a:p>
            <a:pPr>
              <a:defRPr/>
            </a:pPr>
            <a:fld id="{ACC97225-DC31-4172-B1D4-0BF8C077F653}" type="datetimeFigureOut">
              <a:rPr lang="cs-CZ"/>
              <a:pPr>
                <a:defRPr/>
              </a:pPr>
              <a:t>22.4.2013</a:t>
            </a:fld>
            <a:endParaRPr lang="en-US"/>
          </a:p>
        </p:txBody>
      </p:sp>
      <p:sp>
        <p:nvSpPr>
          <p:cNvPr id="4" name="Zástupný symbol pro zápatí 2"/>
          <p:cNvSpPr>
            <a:spLocks noGrp="1"/>
          </p:cNvSpPr>
          <p:nvPr>
            <p:ph type="ftr" sz="quarter" idx="11"/>
          </p:nvPr>
        </p:nvSpPr>
        <p:spPr/>
        <p:txBody>
          <a:bodyPr/>
          <a:lstStyle>
            <a:lvl1pPr>
              <a:defRPr/>
            </a:lvl1pPr>
            <a:extLst/>
          </a:lstStyle>
          <a:p>
            <a:pPr>
              <a:defRPr/>
            </a:pPr>
            <a:endParaRPr lang="en-US"/>
          </a:p>
        </p:txBody>
      </p:sp>
      <p:sp>
        <p:nvSpPr>
          <p:cNvPr id="5" name="Zástupný symbol pro číslo snímku 3"/>
          <p:cNvSpPr>
            <a:spLocks noGrp="1"/>
          </p:cNvSpPr>
          <p:nvPr>
            <p:ph type="sldNum" sz="quarter" idx="12"/>
          </p:nvPr>
        </p:nvSpPr>
        <p:spPr/>
        <p:txBody>
          <a:bodyPr/>
          <a:lstStyle>
            <a:lvl1pPr>
              <a:defRPr/>
            </a:lvl1pPr>
            <a:extLst/>
          </a:lstStyle>
          <a:p>
            <a:pPr>
              <a:defRPr/>
            </a:pPr>
            <a:fld id="{E5267742-D725-4448-84EA-BE444670B0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cs-CZ" smtClean="0"/>
              <a:t>Klepnutím lze upravit styl předlohy nadpisů.</a:t>
            </a:r>
            <a:endParaRPr lang="en-US"/>
          </a:p>
        </p:txBody>
      </p:sp>
      <p:sp>
        <p:nvSpPr>
          <p:cNvPr id="3" name="Zástupný symbol pro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24"/>
          <p:cNvSpPr>
            <a:spLocks noGrp="1"/>
          </p:cNvSpPr>
          <p:nvPr>
            <p:ph type="dt" sz="half" idx="10"/>
          </p:nvPr>
        </p:nvSpPr>
        <p:spPr/>
        <p:txBody>
          <a:bodyPr/>
          <a:lstStyle>
            <a:lvl1pPr>
              <a:defRPr/>
            </a:lvl1pPr>
          </a:lstStyle>
          <a:p>
            <a:pPr>
              <a:defRPr/>
            </a:pPr>
            <a:fld id="{984A38E0-C648-4BEA-8A9E-AE906A3DF078}" type="datetimeFigureOut">
              <a:rPr lang="cs-CZ"/>
              <a:pPr>
                <a:defRPr/>
              </a:pPr>
              <a:t>22.4.2013</a:t>
            </a:fld>
            <a:endParaRPr lang="en-US"/>
          </a:p>
        </p:txBody>
      </p:sp>
      <p:sp>
        <p:nvSpPr>
          <p:cNvPr id="6" name="Zástupný symbol pro zápatí 17"/>
          <p:cNvSpPr>
            <a:spLocks noGrp="1"/>
          </p:cNvSpPr>
          <p:nvPr>
            <p:ph type="ftr" sz="quarter" idx="11"/>
          </p:nvPr>
        </p:nvSpPr>
        <p:spPr/>
        <p:txBody>
          <a:bodyPr/>
          <a:lstStyle>
            <a:lvl1pPr>
              <a:defRPr/>
            </a:lvl1pPr>
          </a:lstStyle>
          <a:p>
            <a:pPr>
              <a:defRPr/>
            </a:pPr>
            <a:endParaRPr lang="en-US"/>
          </a:p>
        </p:txBody>
      </p:sp>
      <p:sp>
        <p:nvSpPr>
          <p:cNvPr id="7" name="Zástupný symbol pro číslo snímku 4"/>
          <p:cNvSpPr>
            <a:spLocks noGrp="1"/>
          </p:cNvSpPr>
          <p:nvPr>
            <p:ph type="sldNum" sz="quarter" idx="12"/>
          </p:nvPr>
        </p:nvSpPr>
        <p:spPr/>
        <p:txBody>
          <a:bodyPr/>
          <a:lstStyle>
            <a:lvl1pPr>
              <a:defRPr/>
            </a:lvl1pPr>
          </a:lstStyle>
          <a:p>
            <a:pPr>
              <a:defRPr/>
            </a:pPr>
            <a:fld id="{8F35FD56-5766-4A69-82A3-6EB2383623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Zaoblený obdélník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bdélník s jedním zakulaceným rohem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Nadpis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cs-CZ" smtClean="0"/>
              <a:t>Klepnutím lze upravit styl předlohy nadpisů.</a:t>
            </a:r>
            <a:endParaRPr lang="en-US"/>
          </a:p>
        </p:txBody>
      </p:sp>
      <p:sp>
        <p:nvSpPr>
          <p:cNvPr id="4" name="Zástupný symbol pro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3" name="Zástupný symbol pro obrázek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cs-CZ" noProof="0" smtClean="0"/>
              <a:t>Klepnutím na ikonu přidáte obrázek.</a:t>
            </a:r>
            <a:endParaRPr lang="en-US" noProof="0"/>
          </a:p>
        </p:txBody>
      </p:sp>
      <p:sp>
        <p:nvSpPr>
          <p:cNvPr id="7" name="Zástupný symbol pro datum 4"/>
          <p:cNvSpPr>
            <a:spLocks noGrp="1"/>
          </p:cNvSpPr>
          <p:nvPr>
            <p:ph type="dt" sz="half" idx="10"/>
          </p:nvPr>
        </p:nvSpPr>
        <p:spPr/>
        <p:txBody>
          <a:bodyPr/>
          <a:lstStyle>
            <a:lvl1pPr>
              <a:defRPr/>
            </a:lvl1pPr>
            <a:extLst/>
          </a:lstStyle>
          <a:p>
            <a:pPr>
              <a:defRPr/>
            </a:pPr>
            <a:fld id="{7B604A60-553A-4240-A487-78D40077C13B}" type="datetimeFigureOut">
              <a:rPr lang="cs-CZ"/>
              <a:pPr>
                <a:defRPr/>
              </a:pPr>
              <a:t>22.4.2013</a:t>
            </a:fld>
            <a:endParaRPr lang="en-US"/>
          </a:p>
        </p:txBody>
      </p:sp>
      <p:sp>
        <p:nvSpPr>
          <p:cNvPr id="8" name="Zástupný symbol pro zápatí 5"/>
          <p:cNvSpPr>
            <a:spLocks noGrp="1"/>
          </p:cNvSpPr>
          <p:nvPr>
            <p:ph type="ftr" sz="quarter" idx="11"/>
          </p:nvPr>
        </p:nvSpPr>
        <p:spPr/>
        <p:txBody>
          <a:bodyPr/>
          <a:lstStyle>
            <a:lvl1pPr>
              <a:defRPr/>
            </a:lvl1pPr>
            <a:extLst/>
          </a:lstStyle>
          <a:p>
            <a:pPr>
              <a:defRPr/>
            </a:pPr>
            <a:endParaRPr lang="en-US"/>
          </a:p>
        </p:txBody>
      </p:sp>
      <p:sp>
        <p:nvSpPr>
          <p:cNvPr id="9" name="Zástupný symbol pro číslo snímku 6"/>
          <p:cNvSpPr>
            <a:spLocks noGrp="1"/>
          </p:cNvSpPr>
          <p:nvPr>
            <p:ph type="sldNum" sz="quarter" idx="12"/>
          </p:nvPr>
        </p:nvSpPr>
        <p:spPr/>
        <p:txBody>
          <a:bodyPr/>
          <a:lstStyle>
            <a:lvl1pPr>
              <a:defRPr/>
            </a:lvl1pPr>
            <a:extLst/>
          </a:lstStyle>
          <a:p>
            <a:pPr>
              <a:defRPr/>
            </a:pPr>
            <a:fld id="{E8B2C0EE-8991-46A8-B07E-FF55336CEB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Zaoblený obdélník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Zaoblený obdélní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Zástupný symbol pro nadpis 12"/>
          <p:cNvSpPr>
            <a:spLocks noGrp="1"/>
          </p:cNvSpPr>
          <p:nvPr>
            <p:ph type="title"/>
          </p:nvPr>
        </p:nvSpPr>
        <p:spPr>
          <a:xfrm>
            <a:off x="503238" y="4986338"/>
            <a:ext cx="8183562" cy="1050925"/>
          </a:xfrm>
          <a:prstGeom prst="rect">
            <a:avLst/>
          </a:prstGeom>
        </p:spPr>
        <p:txBody>
          <a:bodyPr vert="horz" anchor="b">
            <a:normAutofit/>
          </a:bodyPr>
          <a:lstStyle>
            <a:extLst/>
          </a:lstStyle>
          <a:p>
            <a:r>
              <a:rPr lang="cs-CZ" smtClean="0"/>
              <a:t>Klepnutím lze upravit styl předlohy nadpisů.</a:t>
            </a:r>
            <a:endParaRPr lang="en-US"/>
          </a:p>
        </p:txBody>
      </p:sp>
      <p:sp>
        <p:nvSpPr>
          <p:cNvPr id="1031" name="Zástupný symbol pro text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25" name="Zástupný symbol pro datum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6070068-480B-4C36-9EAB-C8F9AAE09ABA}" type="datetimeFigureOut">
              <a:rPr lang="cs-CZ"/>
              <a:pPr>
                <a:defRPr/>
              </a:pPr>
              <a:t>22.4.2013</a:t>
            </a:fld>
            <a:endParaRPr lang="en-US"/>
          </a:p>
        </p:txBody>
      </p:sp>
      <p:sp>
        <p:nvSpPr>
          <p:cNvPr id="18" name="Zástupný symbol pro zápatí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Zástupný symbol pro číslo snímku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DCB31E4D-F93F-4673-AA83-EA7AE84976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0" r:id="rId2"/>
    <p:sldLayoutId id="2147483888" r:id="rId3"/>
    <p:sldLayoutId id="2147483881" r:id="rId4"/>
    <p:sldLayoutId id="2147483882" r:id="rId5"/>
    <p:sldLayoutId id="2147483883" r:id="rId6"/>
    <p:sldLayoutId id="2147483889" r:id="rId7"/>
    <p:sldLayoutId id="2147483884" r:id="rId8"/>
    <p:sldLayoutId id="2147483890" r:id="rId9"/>
    <p:sldLayoutId id="2147483885" r:id="rId10"/>
    <p:sldLayoutId id="2147483886"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Kamila.bendova@uoou.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1341438"/>
            <a:ext cx="7772400" cy="1828800"/>
          </a:xfrm>
        </p:spPr>
        <p:txBody>
          <a:bodyPr>
            <a:noAutofit/>
          </a:bodyPr>
          <a:lstStyle/>
          <a:p>
            <a:pPr algn="ctr" eaLnBrk="1" fontAlgn="auto" hangingPunct="1">
              <a:spcAft>
                <a:spcPts val="0"/>
              </a:spcAft>
              <a:defRPr/>
            </a:pPr>
            <a:r>
              <a:rPr lang="en-US" sz="2800" dirty="0" smtClean="0"/>
              <a:t>Insufficient personal data protection</a:t>
            </a:r>
            <a:br>
              <a:rPr lang="en-US" sz="2800" dirty="0" smtClean="0"/>
            </a:br>
            <a:endParaRPr lang="en-US" sz="2800" dirty="0"/>
          </a:p>
        </p:txBody>
      </p:sp>
      <p:sp>
        <p:nvSpPr>
          <p:cNvPr id="3" name="Podnadpis 2"/>
          <p:cNvSpPr>
            <a:spLocks noGrp="1"/>
          </p:cNvSpPr>
          <p:nvPr>
            <p:ph type="subTitle" idx="1"/>
          </p:nvPr>
        </p:nvSpPr>
        <p:spPr>
          <a:xfrm>
            <a:off x="611188" y="5157788"/>
            <a:ext cx="7772400" cy="914400"/>
          </a:xfrm>
        </p:spPr>
        <p:txBody>
          <a:bodyPr>
            <a:normAutofit/>
          </a:bodyPr>
          <a:lstStyle/>
          <a:p>
            <a:pPr algn="ctr">
              <a:defRPr/>
            </a:pPr>
            <a:r>
              <a:rPr lang="en-US" sz="3200" b="1" dirty="0" smtClean="0"/>
              <a:t>Personal Data protection Act</a:t>
            </a:r>
            <a:endParaRPr lang="en-US" sz="3200" dirty="0" smtClean="0"/>
          </a:p>
        </p:txBody>
      </p:sp>
      <p:pic>
        <p:nvPicPr>
          <p:cNvPr id="4" name="Obrázek 3" descr="logo_dvojjazyk.jpg"/>
          <p:cNvPicPr>
            <a:picLocks noChangeAspect="1"/>
          </p:cNvPicPr>
          <p:nvPr/>
        </p:nvPicPr>
        <p:blipFill>
          <a:blip r:embed="rId2" cstate="print"/>
          <a:stretch>
            <a:fillRect/>
          </a:stretch>
        </p:blipFill>
        <p:spPr>
          <a:xfrm>
            <a:off x="6156176" y="3933056"/>
            <a:ext cx="2177412" cy="902798"/>
          </a:xfrm>
          <a:prstGeom prst="rect">
            <a:avLst/>
          </a:prstGeom>
          <a:solidFill>
            <a:schemeClr val="bg1"/>
          </a:solidFill>
          <a:ln>
            <a:noFill/>
          </a:ln>
          <a:effectLst>
            <a:outerShdw blurRad="292100" dist="139700" dir="2700000" algn="tl" rotWithShape="0">
              <a:srgbClr val="333333">
                <a:alpha val="65000"/>
              </a:srgbClr>
            </a:outerShdw>
          </a:effectLst>
          <a:scene3d>
            <a:camera prst="orthographicFront"/>
            <a:lightRig rig="threePt" dir="t"/>
          </a:scene3d>
          <a:sp3d>
            <a:contourClr>
              <a:schemeClr val="bg1">
                <a:lumMod val="85000"/>
              </a:schemeClr>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a:defRPr/>
            </a:pPr>
            <a:r>
              <a:rPr lang="en-US" dirty="0" smtClean="0"/>
              <a:t>Trade register</a:t>
            </a:r>
            <a:endParaRPr lang="en-US" dirty="0"/>
          </a:p>
        </p:txBody>
      </p:sp>
      <p:sp>
        <p:nvSpPr>
          <p:cNvPr id="21507" name="Zástupný symbol pro obsah 2"/>
          <p:cNvSpPr>
            <a:spLocks noGrp="1"/>
          </p:cNvSpPr>
          <p:nvPr>
            <p:ph idx="1"/>
          </p:nvPr>
        </p:nvSpPr>
        <p:spPr>
          <a:xfrm>
            <a:off x="503238" y="530225"/>
            <a:ext cx="8183562" cy="4187825"/>
          </a:xfrm>
        </p:spPr>
        <p:txBody>
          <a:bodyPr/>
          <a:lstStyle/>
          <a:p>
            <a:pPr>
              <a:buFont typeface="Wingdings 2" pitchFamily="18" charset="2"/>
              <a:buNone/>
            </a:pPr>
            <a:r>
              <a:rPr lang="en-US" b="1" smtClean="0"/>
              <a:t>Main data</a:t>
            </a:r>
            <a:endParaRPr lang="cs-CZ" b="1" smtClean="0"/>
          </a:p>
          <a:p>
            <a:endParaRPr lang="en-US" smtClean="0"/>
          </a:p>
          <a:p>
            <a:r>
              <a:rPr lang="en-US" smtClean="0"/>
              <a:t>Identification number: 6050000</a:t>
            </a:r>
          </a:p>
          <a:p>
            <a:r>
              <a:rPr lang="en-US" smtClean="0"/>
              <a:t>firm: Hans Solo</a:t>
            </a:r>
          </a:p>
          <a:p>
            <a:r>
              <a:rPr lang="en-US" smtClean="0"/>
              <a:t>Place of business: W. Churchill 1, Praha</a:t>
            </a:r>
          </a:p>
          <a:p>
            <a:r>
              <a:rPr lang="en-US" smtClean="0"/>
              <a:t>Legal form: 101 – natural person</a:t>
            </a:r>
          </a:p>
          <a:p>
            <a:r>
              <a:rPr lang="en-US" smtClean="0"/>
              <a:t>Date of birth: 25.1.1967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a:defRPr/>
            </a:pPr>
            <a:r>
              <a:rPr lang="cs-CZ" dirty="0" smtClean="0"/>
              <a:t>§ 13 par. 2</a:t>
            </a:r>
            <a:endParaRPr lang="en-US" dirty="0"/>
          </a:p>
        </p:txBody>
      </p:sp>
      <p:sp>
        <p:nvSpPr>
          <p:cNvPr id="14339" name="Zástupný symbol pro obsah 2"/>
          <p:cNvSpPr>
            <a:spLocks noGrp="1"/>
          </p:cNvSpPr>
          <p:nvPr>
            <p:ph idx="1"/>
          </p:nvPr>
        </p:nvSpPr>
        <p:spPr>
          <a:xfrm>
            <a:off x="503238" y="530225"/>
            <a:ext cx="8183562" cy="4187825"/>
          </a:xfrm>
        </p:spPr>
        <p:txBody>
          <a:bodyPr/>
          <a:lstStyle/>
          <a:p>
            <a:pPr>
              <a:buFont typeface="Wingdings 2" pitchFamily="18" charset="2"/>
              <a:buNone/>
            </a:pPr>
            <a:endParaRPr lang="cs-CZ" smtClean="0"/>
          </a:p>
          <a:p>
            <a:pPr>
              <a:buFont typeface="Wingdings 2" pitchFamily="18" charset="2"/>
              <a:buNone/>
            </a:pPr>
            <a:r>
              <a:rPr lang="cs-CZ" smtClean="0"/>
              <a:t>   </a:t>
            </a:r>
          </a:p>
          <a:p>
            <a:pPr>
              <a:buFont typeface="Wingdings 2" pitchFamily="18" charset="2"/>
              <a:buNone/>
            </a:pPr>
            <a:r>
              <a:rPr lang="cs-CZ" i="1" smtClean="0"/>
              <a:t>   </a:t>
            </a:r>
            <a:r>
              <a:rPr lang="en-US" smtClean="0"/>
              <a:t>The controller or the processor shall be obliged to develop and to document the technical-organisational measures adopted and implemented to ensure the personal data protection in accordance with the law and other legal regulations.</a:t>
            </a:r>
            <a:endParaRPr lang="en-US" i="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a:defRPr/>
            </a:pPr>
            <a:r>
              <a:rPr lang="cs-CZ" dirty="0" smtClean="0"/>
              <a:t>§ 13 Par. 3</a:t>
            </a:r>
            <a:endParaRPr lang="en-US" dirty="0"/>
          </a:p>
        </p:txBody>
      </p:sp>
      <p:sp>
        <p:nvSpPr>
          <p:cNvPr id="15363" name="Zástupný symbol pro obsah 2"/>
          <p:cNvSpPr>
            <a:spLocks noGrp="1"/>
          </p:cNvSpPr>
          <p:nvPr>
            <p:ph idx="1"/>
          </p:nvPr>
        </p:nvSpPr>
        <p:spPr>
          <a:xfrm>
            <a:off x="503238" y="530225"/>
            <a:ext cx="8183562" cy="4187825"/>
          </a:xfrm>
        </p:spPr>
        <p:txBody>
          <a:bodyPr/>
          <a:lstStyle/>
          <a:p>
            <a:pPr>
              <a:buFont typeface="Wingdings 2" pitchFamily="18" charset="2"/>
              <a:buNone/>
            </a:pPr>
            <a:endParaRPr lang="cs-CZ" sz="1600" i="1" smtClean="0"/>
          </a:p>
          <a:p>
            <a:pPr>
              <a:spcAft>
                <a:spcPts val="600"/>
              </a:spcAft>
              <a:buFont typeface="Wingdings 2" pitchFamily="18" charset="2"/>
              <a:buNone/>
            </a:pPr>
            <a:endParaRPr lang="cs-CZ" sz="1800" i="1" smtClean="0"/>
          </a:p>
          <a:p>
            <a:r>
              <a:rPr lang="en-US" sz="1800" smtClean="0"/>
              <a:t>3) In the framework of measures pursuant to paragraph (1), the controller or the processor perform a risk assessment concerning</a:t>
            </a:r>
          </a:p>
          <a:p>
            <a:r>
              <a:rPr lang="en-US" sz="1800" smtClean="0"/>
              <a:t>(a) the carrying out of instructions for personal data processing by persons who have immediate access to the personal data,</a:t>
            </a:r>
          </a:p>
          <a:p>
            <a:r>
              <a:rPr lang="en-US" sz="1800" smtClean="0"/>
              <a:t>(b) prevention of unauthorized persons' access to personal data and means for their processing,</a:t>
            </a:r>
          </a:p>
          <a:p>
            <a:r>
              <a:rPr lang="en-US" sz="1800" smtClean="0"/>
              <a:t>(c) prevention of unauthorized reading, creating, copying, transferring, modifying or deleting of records containing personal data, and</a:t>
            </a:r>
          </a:p>
          <a:p>
            <a:r>
              <a:rPr lang="en-US" sz="1800" smtClean="0"/>
              <a:t>(d) measures enabling to determine and verify to whom the personal data were transferred.</a:t>
            </a:r>
          </a:p>
          <a:p>
            <a:endParaRPr lang="en-US" sz="16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cs-CZ" dirty="0" smtClean="0">
                <a:solidFill>
                  <a:schemeClr val="accent1">
                    <a:tint val="88000"/>
                    <a:satMod val="150000"/>
                  </a:schemeClr>
                </a:solidFill>
              </a:rPr>
              <a:t>§ 13 par. 3 </a:t>
            </a:r>
            <a:endParaRPr lang="en-US" dirty="0">
              <a:solidFill>
                <a:schemeClr val="accent1">
                  <a:tint val="88000"/>
                  <a:satMod val="150000"/>
                </a:schemeClr>
              </a:solidFill>
            </a:endParaRPr>
          </a:p>
        </p:txBody>
      </p:sp>
      <p:sp>
        <p:nvSpPr>
          <p:cNvPr id="16387" name="Zástupný symbol pro obsah 2"/>
          <p:cNvSpPr>
            <a:spLocks noGrp="1"/>
          </p:cNvSpPr>
          <p:nvPr>
            <p:ph idx="1"/>
          </p:nvPr>
        </p:nvSpPr>
        <p:spPr>
          <a:xfrm>
            <a:off x="503238" y="530225"/>
            <a:ext cx="8183562" cy="4187825"/>
          </a:xfrm>
        </p:spPr>
        <p:txBody>
          <a:bodyPr/>
          <a:lstStyle/>
          <a:p>
            <a:pPr eaLnBrk="1" hangingPunct="1"/>
            <a:endParaRPr lang="cs-CZ" smtClean="0"/>
          </a:p>
          <a:p>
            <a:pPr eaLnBrk="1" hangingPunct="1"/>
            <a:r>
              <a:rPr lang="en-US" smtClean="0"/>
              <a:t>Checking of computers security – names</a:t>
            </a:r>
            <a:r>
              <a:rPr lang="cs-CZ" smtClean="0"/>
              <a:t>,</a:t>
            </a:r>
            <a:r>
              <a:rPr lang="en-US" smtClean="0"/>
              <a:t> Passwords</a:t>
            </a:r>
            <a:endParaRPr lang="cs-CZ" smtClean="0"/>
          </a:p>
          <a:p>
            <a:pPr eaLnBrk="1" hangingPunct="1"/>
            <a:endParaRPr lang="en-US" smtClean="0"/>
          </a:p>
          <a:p>
            <a:pPr eaLnBrk="1" hangingPunct="1"/>
            <a:r>
              <a:rPr lang="en-US" smtClean="0"/>
              <a:t>Security of buildings, rooms, c</a:t>
            </a:r>
            <a:r>
              <a:rPr lang="cs-CZ" smtClean="0"/>
              <a:t>abinet</a:t>
            </a:r>
            <a:r>
              <a:rPr lang="en-US" smtClean="0"/>
              <a:t>s</a:t>
            </a:r>
            <a:endParaRPr lang="cs-CZ" smtClean="0"/>
          </a:p>
          <a:p>
            <a:pPr eaLnBrk="1" hangingPunct="1"/>
            <a:endParaRPr lang="en-US" smtClean="0"/>
          </a:p>
          <a:p>
            <a:pPr eaLnBrk="1" hangingPunct="1"/>
            <a:r>
              <a:rPr lang="en-GB" smtClean="0">
                <a:solidFill>
                  <a:srgbClr val="000000"/>
                </a:solidFill>
                <a:cs typeface="Lucida Sans Unicode" pitchFamily="34" charset="0"/>
              </a:rPr>
              <a:t>External administration of computer network</a:t>
            </a:r>
            <a:r>
              <a:rPr lang="cs-CZ" smtClean="0">
                <a:solidFill>
                  <a:srgbClr val="000000"/>
                </a:solidFill>
                <a:cs typeface="Lucida Sans Unicode" pitchFamily="34" charset="0"/>
              </a:rPr>
              <a:t>, </a:t>
            </a:r>
            <a:r>
              <a:rPr lang="en-US" smtClean="0"/>
              <a:t>Firewall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a:defRPr/>
            </a:pPr>
            <a:r>
              <a:rPr lang="cs-CZ" dirty="0" smtClean="0"/>
              <a:t>§ 13 par. 4</a:t>
            </a:r>
            <a:endParaRPr lang="en-US" dirty="0"/>
          </a:p>
        </p:txBody>
      </p:sp>
      <p:sp>
        <p:nvSpPr>
          <p:cNvPr id="17411" name="Zástupný symbol pro obsah 2"/>
          <p:cNvSpPr>
            <a:spLocks noGrp="1"/>
          </p:cNvSpPr>
          <p:nvPr>
            <p:ph idx="1"/>
          </p:nvPr>
        </p:nvSpPr>
        <p:spPr>
          <a:xfrm>
            <a:off x="468313" y="908050"/>
            <a:ext cx="8183562" cy="4187825"/>
          </a:xfrm>
        </p:spPr>
        <p:txBody>
          <a:bodyPr/>
          <a:lstStyle/>
          <a:p>
            <a:r>
              <a:rPr lang="cs-CZ" sz="1800" smtClean="0"/>
              <a:t> </a:t>
            </a:r>
            <a:r>
              <a:rPr lang="en-US" sz="1800" smtClean="0"/>
              <a:t>In the area of automatic processing of personal data, the controller or processor shall, in the framework of measures under paragraph 1, be obliged to</a:t>
            </a:r>
          </a:p>
          <a:p>
            <a:r>
              <a:rPr lang="en-US" sz="1800" smtClean="0"/>
              <a:t>(a) ensure that the systems for automatic processing of personal data are used only by authorized persons,</a:t>
            </a:r>
          </a:p>
          <a:p>
            <a:r>
              <a:rPr lang="en-US" sz="1800" smtClean="0"/>
              <a:t>(b) ensure that the natural persons authorized to use systems for automatic processing of personal data have access only to the personal data corresponding to their authorization, and this on the basis of specific user authorizations established exclusively for these persons,</a:t>
            </a:r>
          </a:p>
          <a:p>
            <a:r>
              <a:rPr lang="en-US" sz="1800" smtClean="0"/>
              <a:t>(c) make electronic records enabling to identify and verify when, by whom and for what reason the personal data were recorded or otherwise processed, and</a:t>
            </a:r>
          </a:p>
          <a:p>
            <a:r>
              <a:rPr lang="en-US" sz="1800" smtClean="0"/>
              <a:t>(d) prevent any unauthorized access to data carriers.</a:t>
            </a:r>
          </a:p>
          <a:p>
            <a:pPr>
              <a:spcAft>
                <a:spcPts val="600"/>
              </a:spcAft>
              <a:buFont typeface="Wingdings 2" pitchFamily="18" charset="2"/>
              <a:buNone/>
            </a:pPr>
            <a:endParaRPr lang="en-US"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cs-CZ" dirty="0" smtClean="0">
                <a:solidFill>
                  <a:schemeClr val="accent1">
                    <a:tint val="88000"/>
                    <a:satMod val="150000"/>
                  </a:schemeClr>
                </a:solidFill>
              </a:rPr>
              <a:t> § 13 par. 4 let. c)</a:t>
            </a:r>
            <a:endParaRPr lang="en-US" dirty="0">
              <a:solidFill>
                <a:schemeClr val="accent1">
                  <a:tint val="88000"/>
                  <a:satMod val="150000"/>
                </a:schemeClr>
              </a:solidFill>
            </a:endParaRPr>
          </a:p>
        </p:txBody>
      </p:sp>
      <p:sp>
        <p:nvSpPr>
          <p:cNvPr id="18435" name="Zástupný symbol pro obsah 2"/>
          <p:cNvSpPr>
            <a:spLocks noGrp="1"/>
          </p:cNvSpPr>
          <p:nvPr>
            <p:ph idx="1"/>
          </p:nvPr>
        </p:nvSpPr>
        <p:spPr>
          <a:xfrm>
            <a:off x="503238" y="530225"/>
            <a:ext cx="8183562" cy="4187825"/>
          </a:xfrm>
        </p:spPr>
        <p:txBody>
          <a:bodyPr/>
          <a:lstStyle/>
          <a:p>
            <a:pPr eaLnBrk="1" hangingPunct="1"/>
            <a:endParaRPr lang="cs-CZ" smtClean="0"/>
          </a:p>
          <a:p>
            <a:pPr algn="ctr" eaLnBrk="1" hangingPunct="1">
              <a:buFont typeface="Wingdings 2" pitchFamily="18" charset="2"/>
              <a:buNone/>
            </a:pPr>
            <a:r>
              <a:rPr lang="en-US" smtClean="0"/>
              <a:t>No exceptions</a:t>
            </a:r>
          </a:p>
          <a:p>
            <a:pPr eaLnBrk="1" hangingPunct="1"/>
            <a:endParaRPr lang="en-US" smtClean="0"/>
          </a:p>
          <a:p>
            <a:pPr eaLnBrk="1" hangingPunct="1">
              <a:buFont typeface="Wingdings 2" pitchFamily="18" charset="2"/>
              <a:buNone/>
            </a:pPr>
            <a:r>
              <a:rPr lang="en-US" smtClean="0"/>
              <a:t>Logging – </a:t>
            </a:r>
            <a:r>
              <a:rPr lang="en-US" sz="2400" smtClean="0"/>
              <a:t>make electronic records enabling to identify and verify when, by whom and for what reason the personal data were recorded or otherwise processed</a:t>
            </a:r>
            <a:endParaRPr lang="en-US" sz="2600" i="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03238" y="4983163"/>
            <a:ext cx="8183562" cy="1052512"/>
          </a:xfrm>
        </p:spPr>
        <p:txBody>
          <a:bodyPr/>
          <a:lstStyle/>
          <a:p>
            <a:pPr algn="ctr" fontAlgn="auto">
              <a:spcAft>
                <a:spcPts val="0"/>
              </a:spcAft>
              <a:defRPr/>
            </a:pPr>
            <a:r>
              <a:rPr lang="en-US" dirty="0" smtClean="0">
                <a:solidFill>
                  <a:schemeClr val="accent1">
                    <a:tint val="88000"/>
                    <a:satMod val="150000"/>
                  </a:schemeClr>
                </a:solidFill>
              </a:rPr>
              <a:t>Pseudonymous data</a:t>
            </a:r>
          </a:p>
        </p:txBody>
      </p:sp>
      <p:sp>
        <p:nvSpPr>
          <p:cNvPr id="33795" name="Zástupný symbol pro obsah 5"/>
          <p:cNvSpPr>
            <a:spLocks noGrp="1"/>
          </p:cNvSpPr>
          <p:nvPr>
            <p:ph idx="1"/>
          </p:nvPr>
        </p:nvSpPr>
        <p:spPr>
          <a:xfrm>
            <a:off x="503238" y="530225"/>
            <a:ext cx="8183562" cy="4187825"/>
          </a:xfrm>
        </p:spPr>
        <p:txBody>
          <a:bodyPr>
            <a:normAutofit fontScale="92500"/>
          </a:bodyPr>
          <a:lstStyle/>
          <a:p>
            <a:pPr marL="265176" indent="-265176" fontAlgn="auto">
              <a:spcAft>
                <a:spcPts val="0"/>
              </a:spcAft>
              <a:buFont typeface="Wingdings" pitchFamily="2" charset="2"/>
              <a:buNone/>
              <a:defRPr/>
            </a:pPr>
            <a:r>
              <a:rPr lang="en-US" dirty="0" smtClean="0">
                <a:solidFill>
                  <a:srgbClr val="FF0000"/>
                </a:solidFill>
              </a:rPr>
              <a:t>  Name</a:t>
            </a:r>
            <a:r>
              <a:rPr lang="cs-CZ" dirty="0" smtClean="0">
                <a:solidFill>
                  <a:srgbClr val="FF0000"/>
                </a:solidFill>
              </a:rPr>
              <a:t>    </a:t>
            </a:r>
            <a:r>
              <a:rPr lang="en-US" dirty="0" smtClean="0">
                <a:solidFill>
                  <a:srgbClr val="FF0000"/>
                </a:solidFill>
              </a:rPr>
              <a:t>Class</a:t>
            </a:r>
            <a:r>
              <a:rPr lang="cs-CZ" dirty="0" smtClean="0">
                <a:solidFill>
                  <a:srgbClr val="FF0000"/>
                </a:solidFill>
              </a:rPr>
              <a:t>      </a:t>
            </a:r>
            <a:r>
              <a:rPr lang="en-US" dirty="0" smtClean="0">
                <a:solidFill>
                  <a:srgbClr val="FF0000"/>
                </a:solidFill>
              </a:rPr>
              <a:t>School</a:t>
            </a:r>
            <a:r>
              <a:rPr lang="cs-CZ" dirty="0" smtClean="0">
                <a:solidFill>
                  <a:srgbClr val="FF0000"/>
                </a:solidFill>
              </a:rPr>
              <a:t>      </a:t>
            </a:r>
            <a:r>
              <a:rPr lang="en-US" dirty="0" smtClean="0">
                <a:solidFill>
                  <a:srgbClr val="FF0000"/>
                </a:solidFill>
              </a:rPr>
              <a:t> Town</a:t>
            </a:r>
            <a:r>
              <a:rPr lang="cs-CZ" dirty="0" smtClean="0">
                <a:solidFill>
                  <a:srgbClr val="FF0000"/>
                </a:solidFill>
              </a:rPr>
              <a:t>   </a:t>
            </a:r>
            <a:r>
              <a:rPr lang="en-US" dirty="0" smtClean="0">
                <a:solidFill>
                  <a:srgbClr val="FF0000"/>
                </a:solidFill>
              </a:rPr>
              <a:t>Handicap</a:t>
            </a:r>
            <a:endParaRPr lang="cs-CZ" dirty="0" smtClean="0">
              <a:solidFill>
                <a:srgbClr val="FF0000"/>
              </a:solidFill>
            </a:endParaRPr>
          </a:p>
          <a:p>
            <a:pPr marL="265176" indent="-265176" fontAlgn="auto">
              <a:spcAft>
                <a:spcPts val="0"/>
              </a:spcAft>
              <a:buFont typeface="Wingdings" pitchFamily="2" charset="2"/>
              <a:buNone/>
              <a:defRPr/>
            </a:pPr>
            <a:endParaRPr lang="cs-CZ" dirty="0" smtClean="0">
              <a:solidFill>
                <a:srgbClr val="FF0000"/>
              </a:solidFill>
            </a:endParaRPr>
          </a:p>
          <a:p>
            <a:pPr marL="265176" indent="-265176" fontAlgn="auto">
              <a:spcAft>
                <a:spcPts val="0"/>
              </a:spcAft>
              <a:buFont typeface="Wingdings 2"/>
              <a:buChar char=""/>
              <a:defRPr/>
            </a:pPr>
            <a:r>
              <a:rPr lang="cs-CZ" dirty="0" smtClean="0"/>
              <a:t>Maria     </a:t>
            </a:r>
            <a:r>
              <a:rPr lang="cs-CZ" dirty="0" err="1" smtClean="0"/>
              <a:t>4B</a:t>
            </a:r>
            <a:r>
              <a:rPr lang="cs-CZ" dirty="0" smtClean="0"/>
              <a:t>      </a:t>
            </a:r>
            <a:r>
              <a:rPr lang="cs-CZ" dirty="0" err="1" smtClean="0"/>
              <a:t>HS</a:t>
            </a:r>
            <a:r>
              <a:rPr lang="cs-CZ" dirty="0" smtClean="0"/>
              <a:t> Hradecka     Praha       3</a:t>
            </a:r>
          </a:p>
          <a:p>
            <a:pPr marL="265176" indent="-265176" fontAlgn="auto">
              <a:spcAft>
                <a:spcPts val="0"/>
              </a:spcAft>
              <a:buFont typeface="Wingdings 2"/>
              <a:buChar char=""/>
              <a:defRPr/>
            </a:pPr>
            <a:r>
              <a:rPr lang="cs-CZ" dirty="0" smtClean="0"/>
              <a:t>Lucie      </a:t>
            </a:r>
            <a:r>
              <a:rPr lang="cs-CZ" dirty="0" err="1" smtClean="0"/>
              <a:t>5A</a:t>
            </a:r>
            <a:r>
              <a:rPr lang="cs-CZ" dirty="0" smtClean="0"/>
              <a:t>     </a:t>
            </a:r>
            <a:r>
              <a:rPr lang="cs-CZ" dirty="0" err="1" smtClean="0"/>
              <a:t>HS</a:t>
            </a:r>
            <a:r>
              <a:rPr lang="cs-CZ" dirty="0" smtClean="0"/>
              <a:t> Hradecka     </a:t>
            </a:r>
            <a:r>
              <a:rPr lang="en-US" dirty="0" smtClean="0"/>
              <a:t> </a:t>
            </a:r>
            <a:r>
              <a:rPr lang="cs-CZ" dirty="0" smtClean="0"/>
              <a:t>Praha      4</a:t>
            </a:r>
          </a:p>
          <a:p>
            <a:pPr marL="265176" indent="-265176" fontAlgn="auto">
              <a:spcAft>
                <a:spcPts val="0"/>
              </a:spcAft>
              <a:buFont typeface="Wingdings 2"/>
              <a:buChar char=""/>
              <a:defRPr/>
            </a:pPr>
            <a:r>
              <a:rPr lang="cs-CZ" dirty="0" err="1" smtClean="0"/>
              <a:t>Hata</a:t>
            </a:r>
            <a:r>
              <a:rPr lang="cs-CZ" dirty="0" smtClean="0"/>
              <a:t>       </a:t>
            </a:r>
            <a:r>
              <a:rPr lang="cs-CZ" dirty="0" err="1" smtClean="0"/>
              <a:t>5A</a:t>
            </a:r>
            <a:r>
              <a:rPr lang="cs-CZ" dirty="0" smtClean="0"/>
              <a:t>     G  Mostecka     </a:t>
            </a:r>
            <a:r>
              <a:rPr lang="en-US" dirty="0" smtClean="0"/>
              <a:t> </a:t>
            </a:r>
            <a:r>
              <a:rPr lang="cs-CZ" dirty="0" smtClean="0"/>
              <a:t> Brno       4</a:t>
            </a:r>
          </a:p>
          <a:p>
            <a:pPr marL="265176" indent="-265176" fontAlgn="auto">
              <a:spcAft>
                <a:spcPts val="0"/>
              </a:spcAft>
              <a:buFont typeface="Wingdings 2"/>
              <a:buChar char=""/>
              <a:defRPr/>
            </a:pPr>
            <a:r>
              <a:rPr lang="cs-CZ" dirty="0" err="1" smtClean="0"/>
              <a:t>Kilian</a:t>
            </a:r>
            <a:r>
              <a:rPr lang="cs-CZ" dirty="0" smtClean="0"/>
              <a:t>      </a:t>
            </a:r>
            <a:r>
              <a:rPr lang="cs-CZ" dirty="0" err="1" smtClean="0"/>
              <a:t>4B</a:t>
            </a:r>
            <a:r>
              <a:rPr lang="cs-CZ" dirty="0" smtClean="0"/>
              <a:t>     P   Bila            </a:t>
            </a:r>
            <a:r>
              <a:rPr lang="en-US" dirty="0" smtClean="0"/>
              <a:t> </a:t>
            </a:r>
            <a:r>
              <a:rPr lang="cs-CZ" dirty="0" smtClean="0"/>
              <a:t> </a:t>
            </a:r>
            <a:r>
              <a:rPr lang="cs-CZ" dirty="0" err="1" smtClean="0"/>
              <a:t>Plze</a:t>
            </a:r>
            <a:r>
              <a:rPr lang="en-US" dirty="0" smtClean="0"/>
              <a:t>n</a:t>
            </a:r>
            <a:r>
              <a:rPr lang="cs-CZ" dirty="0" smtClean="0"/>
              <a:t>       2 </a:t>
            </a:r>
          </a:p>
          <a:p>
            <a:pPr marL="265176" indent="-265176" fontAlgn="auto">
              <a:spcAft>
                <a:spcPts val="0"/>
              </a:spcAft>
              <a:buFont typeface="Wingdings 2"/>
              <a:buChar char=""/>
              <a:defRPr/>
            </a:pPr>
            <a:r>
              <a:rPr lang="cs-CZ" dirty="0" err="1" smtClean="0"/>
              <a:t>Scarlett</a:t>
            </a:r>
            <a:r>
              <a:rPr lang="cs-CZ" dirty="0" smtClean="0"/>
              <a:t>   1      G </a:t>
            </a:r>
            <a:r>
              <a:rPr lang="en-US" dirty="0" smtClean="0"/>
              <a:t> </a:t>
            </a:r>
            <a:r>
              <a:rPr lang="cs-CZ" dirty="0" err="1" smtClean="0"/>
              <a:t>Jeseniova</a:t>
            </a:r>
            <a:r>
              <a:rPr lang="cs-CZ" dirty="0" smtClean="0"/>
              <a:t>     </a:t>
            </a:r>
            <a:r>
              <a:rPr lang="en-US" dirty="0" smtClean="0"/>
              <a:t> </a:t>
            </a:r>
            <a:r>
              <a:rPr lang="cs-CZ" dirty="0" smtClean="0"/>
              <a:t>Hradec  </a:t>
            </a:r>
            <a:r>
              <a:rPr lang="en-US" dirty="0" smtClean="0"/>
              <a:t> </a:t>
            </a:r>
            <a:r>
              <a:rPr lang="cs-CZ" dirty="0" smtClean="0"/>
              <a:t>  1</a:t>
            </a:r>
          </a:p>
          <a:p>
            <a:pPr marL="265176" indent="-265176" fontAlgn="auto">
              <a:spcAft>
                <a:spcPts val="0"/>
              </a:spcAft>
              <a:buFont typeface="Wingdings 2"/>
              <a:buChar char=""/>
              <a:defRPr/>
            </a:pPr>
            <a:r>
              <a:rPr lang="cs-CZ" dirty="0" err="1" smtClean="0"/>
              <a:t>Kim</a:t>
            </a:r>
            <a:r>
              <a:rPr lang="cs-CZ" dirty="0" smtClean="0"/>
              <a:t>         2      G  </a:t>
            </a:r>
            <a:r>
              <a:rPr lang="cs-CZ" dirty="0" err="1" smtClean="0"/>
              <a:t>Jeseniova</a:t>
            </a:r>
            <a:r>
              <a:rPr lang="cs-CZ" dirty="0" smtClean="0"/>
              <a:t>    </a:t>
            </a:r>
            <a:r>
              <a:rPr lang="en-US" dirty="0" smtClean="0"/>
              <a:t> </a:t>
            </a:r>
            <a:r>
              <a:rPr lang="cs-CZ" dirty="0" smtClean="0"/>
              <a:t>Hradec      2</a:t>
            </a:r>
          </a:p>
          <a:p>
            <a:pPr marL="265176" indent="-265176" fontAlgn="auto">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a:defRPr/>
            </a:pPr>
            <a:r>
              <a:rPr lang="cs-CZ" dirty="0" err="1" smtClean="0">
                <a:hlinkClick r:id="rId2"/>
              </a:rPr>
              <a:t>Kamila.Bendova</a:t>
            </a:r>
            <a:r>
              <a:rPr lang="cs-CZ" dirty="0" smtClean="0">
                <a:hlinkClick r:id="rId2"/>
              </a:rPr>
              <a:t>@</a:t>
            </a:r>
            <a:r>
              <a:rPr lang="cs-CZ" dirty="0" err="1" smtClean="0">
                <a:hlinkClick r:id="rId2"/>
              </a:rPr>
              <a:t>uoou.cz</a:t>
            </a:r>
            <a:r>
              <a:rPr lang="cs-CZ" dirty="0" smtClean="0"/>
              <a:t> </a:t>
            </a:r>
            <a:endParaRPr lang="en-US" dirty="0"/>
          </a:p>
        </p:txBody>
      </p:sp>
      <p:sp>
        <p:nvSpPr>
          <p:cNvPr id="24579" name="Zástupný symbol pro obsah 2"/>
          <p:cNvSpPr>
            <a:spLocks noGrp="1"/>
          </p:cNvSpPr>
          <p:nvPr>
            <p:ph idx="1"/>
          </p:nvPr>
        </p:nvSpPr>
        <p:spPr>
          <a:xfrm>
            <a:off x="503238" y="530225"/>
            <a:ext cx="8183562" cy="4187825"/>
          </a:xfrm>
        </p:spPr>
        <p:txBody>
          <a:bodyPr/>
          <a:lstStyle/>
          <a:p>
            <a:pPr>
              <a:buFont typeface="Wingdings 2" pitchFamily="18" charset="2"/>
              <a:buNone/>
            </a:pPr>
            <a:endParaRPr lang="cs-CZ" smtClean="0"/>
          </a:p>
          <a:p>
            <a:pPr>
              <a:buFont typeface="Wingdings 2" pitchFamily="18" charset="2"/>
              <a:buNone/>
            </a:pPr>
            <a:endParaRPr lang="cs-CZ" smtClean="0"/>
          </a:p>
          <a:p>
            <a:pPr algn="ctr">
              <a:buFont typeface="Wingdings 2" pitchFamily="18" charset="2"/>
              <a:buNone/>
            </a:pPr>
            <a:endParaRPr lang="cs-CZ" smtClean="0"/>
          </a:p>
          <a:p>
            <a:pPr algn="ctr">
              <a:buFont typeface="Wingdings 2" pitchFamily="18" charset="2"/>
              <a:buNone/>
            </a:pPr>
            <a:r>
              <a:rPr lang="en-US" sz="4000" smtClean="0"/>
              <a:t>Thank for your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en-US" dirty="0" smtClean="0">
                <a:solidFill>
                  <a:schemeClr val="accent1">
                    <a:tint val="88000"/>
                    <a:satMod val="150000"/>
                  </a:schemeClr>
                </a:solidFill>
              </a:rPr>
              <a:t>The personal data security</a:t>
            </a:r>
            <a:endParaRPr lang="en-US" dirty="0">
              <a:solidFill>
                <a:schemeClr val="accent1">
                  <a:tint val="88000"/>
                  <a:satMod val="150000"/>
                </a:schemeClr>
              </a:solidFill>
            </a:endParaRPr>
          </a:p>
        </p:txBody>
      </p:sp>
      <p:sp>
        <p:nvSpPr>
          <p:cNvPr id="7171" name="Zástupný symbol pro obsah 2"/>
          <p:cNvSpPr>
            <a:spLocks noGrp="1"/>
          </p:cNvSpPr>
          <p:nvPr>
            <p:ph idx="1"/>
          </p:nvPr>
        </p:nvSpPr>
        <p:spPr>
          <a:xfrm>
            <a:off x="503238" y="530225"/>
            <a:ext cx="8183562" cy="4187825"/>
          </a:xfrm>
        </p:spPr>
        <p:txBody>
          <a:bodyPr/>
          <a:lstStyle/>
          <a:p>
            <a:pPr eaLnBrk="1" hangingPunct="1">
              <a:buFont typeface="Wingdings 2" pitchFamily="18" charset="2"/>
              <a:buNone/>
            </a:pPr>
            <a:endParaRPr lang="cs-CZ" smtClean="0"/>
          </a:p>
          <a:p>
            <a:pPr eaLnBrk="1" hangingPunct="1">
              <a:buFont typeface="Wingdings 2" pitchFamily="18" charset="2"/>
              <a:buNone/>
            </a:pPr>
            <a:r>
              <a:rPr lang="cs-CZ" smtClean="0"/>
              <a:t>§ </a:t>
            </a:r>
            <a:r>
              <a:rPr lang="cs-CZ" dirty="0" smtClean="0"/>
              <a:t>13 </a:t>
            </a:r>
            <a:r>
              <a:rPr lang="en-US" dirty="0" smtClean="0"/>
              <a:t>The controller shall be obliged to adopt measures preventing </a:t>
            </a:r>
            <a:r>
              <a:rPr lang="en-US" b="1" dirty="0" err="1" smtClean="0"/>
              <a:t>unauthorised</a:t>
            </a:r>
            <a:r>
              <a:rPr lang="en-US" dirty="0" smtClean="0"/>
              <a:t> or accidental access to personal data, their alteration, destruction or loss, </a:t>
            </a:r>
            <a:r>
              <a:rPr lang="en-US" dirty="0" err="1" smtClean="0"/>
              <a:t>unauthorised</a:t>
            </a:r>
            <a:r>
              <a:rPr lang="en-US" dirty="0" smtClean="0"/>
              <a:t> transmission, other </a:t>
            </a:r>
            <a:r>
              <a:rPr lang="en-US" dirty="0" err="1" smtClean="0"/>
              <a:t>unauthorised</a:t>
            </a:r>
            <a:r>
              <a:rPr lang="en-US" dirty="0" smtClean="0"/>
              <a:t> processing, as well as other misuse of personal data. This obligation shall remain valid after terminating personal data processing.</a:t>
            </a:r>
            <a:endParaRPr lang="cs-CZ"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en-US" dirty="0" smtClean="0">
                <a:solidFill>
                  <a:schemeClr val="accent1">
                    <a:tint val="88000"/>
                    <a:satMod val="150000"/>
                  </a:schemeClr>
                </a:solidFill>
              </a:rPr>
              <a:t>Changes</a:t>
            </a:r>
            <a:endParaRPr lang="en-US" dirty="0">
              <a:solidFill>
                <a:schemeClr val="accent1">
                  <a:tint val="88000"/>
                  <a:satMod val="150000"/>
                </a:schemeClr>
              </a:solidFill>
            </a:endParaRPr>
          </a:p>
        </p:txBody>
      </p:sp>
      <p:sp>
        <p:nvSpPr>
          <p:cNvPr id="7171" name="Zástupný symbol pro obsah 2"/>
          <p:cNvSpPr>
            <a:spLocks noGrp="1"/>
          </p:cNvSpPr>
          <p:nvPr>
            <p:ph idx="1"/>
          </p:nvPr>
        </p:nvSpPr>
        <p:spPr>
          <a:xfrm>
            <a:off x="503238" y="530225"/>
            <a:ext cx="8183562" cy="4187825"/>
          </a:xfrm>
        </p:spPr>
        <p:txBody>
          <a:bodyPr>
            <a:normAutofit/>
          </a:bodyPr>
          <a:lstStyle/>
          <a:p>
            <a:pPr marL="265176" indent="-265176" eaLnBrk="1" fontAlgn="auto" hangingPunct="1">
              <a:spcAft>
                <a:spcPts val="0"/>
              </a:spcAft>
              <a:buFont typeface="Wingdings 2"/>
              <a:buChar char=""/>
              <a:defRPr/>
            </a:pPr>
            <a:endParaRPr lang="cs-CZ" dirty="0" smtClean="0"/>
          </a:p>
          <a:p>
            <a:pPr>
              <a:spcAft>
                <a:spcPts val="600"/>
              </a:spcAft>
              <a:defRPr/>
            </a:pPr>
            <a:r>
              <a:rPr lang="cs-CZ" dirty="0" smtClean="0"/>
              <a:t>- S</a:t>
            </a:r>
            <a:r>
              <a:rPr lang="en-US" dirty="0" err="1" smtClean="0"/>
              <a:t>ecurity</a:t>
            </a:r>
            <a:r>
              <a:rPr lang="en-US" dirty="0" smtClean="0"/>
              <a:t> zone</a:t>
            </a:r>
            <a:endParaRPr lang="cs-CZ" dirty="0" smtClean="0"/>
          </a:p>
          <a:p>
            <a:pPr>
              <a:spcAft>
                <a:spcPts val="600"/>
              </a:spcAft>
              <a:defRPr/>
            </a:pPr>
            <a:r>
              <a:rPr lang="en-US" dirty="0" smtClean="0"/>
              <a:t>- Permits necessary to access data</a:t>
            </a:r>
            <a:endParaRPr lang="cs-CZ" dirty="0" smtClean="0"/>
          </a:p>
          <a:p>
            <a:pPr>
              <a:spcAft>
                <a:spcPts val="600"/>
              </a:spcAft>
              <a:defRPr/>
            </a:pPr>
            <a:r>
              <a:rPr lang="en-US" dirty="0" smtClean="0"/>
              <a:t>- Regular changes of passwords </a:t>
            </a:r>
            <a:endParaRPr lang="cs-CZ" dirty="0" smtClean="0"/>
          </a:p>
          <a:p>
            <a:pPr>
              <a:spcAft>
                <a:spcPts val="600"/>
              </a:spcAft>
              <a:defRPr/>
            </a:pPr>
            <a:r>
              <a:rPr lang="en-US" dirty="0" smtClean="0"/>
              <a:t>- Avoidance of public discussions of private affairs of third parties</a:t>
            </a:r>
            <a:endParaRPr lang="cs-CZ" dirty="0" smtClean="0"/>
          </a:p>
          <a:p>
            <a:pPr>
              <a:spcAft>
                <a:spcPts val="600"/>
              </a:spcAft>
              <a:defRPr/>
            </a:pPr>
            <a:r>
              <a:rPr lang="en-US" dirty="0" smtClean="0"/>
              <a:t>- Locking of cupboards where personal data are kept</a:t>
            </a:r>
            <a:endParaRPr lang="cs-CZ" dirty="0" smtClean="0"/>
          </a:p>
          <a:p>
            <a:pPr marL="265176" indent="-265176" eaLnBrk="1" fontAlgn="auto" hangingPunct="1">
              <a:spcAft>
                <a:spcPts val="0"/>
              </a:spcAft>
              <a:buFont typeface="Wingdings 2" pitchFamily="18" charset="2"/>
              <a:buNone/>
              <a:defRPr/>
            </a:pPr>
            <a:endParaRPr lang="cs-CZ"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cs-CZ" dirty="0" err="1" smtClean="0">
                <a:solidFill>
                  <a:schemeClr val="accent1">
                    <a:tint val="88000"/>
                    <a:satMod val="150000"/>
                  </a:schemeClr>
                </a:solidFill>
              </a:rPr>
              <a:t>Breach</a:t>
            </a:r>
            <a:r>
              <a:rPr lang="cs-CZ" dirty="0" smtClean="0">
                <a:solidFill>
                  <a:schemeClr val="accent1">
                    <a:tint val="88000"/>
                    <a:satMod val="150000"/>
                  </a:schemeClr>
                </a:solidFill>
              </a:rPr>
              <a:t> </a:t>
            </a:r>
            <a:r>
              <a:rPr lang="cs-CZ" dirty="0" err="1" smtClean="0">
                <a:solidFill>
                  <a:schemeClr val="accent1">
                    <a:tint val="88000"/>
                    <a:satMod val="150000"/>
                  </a:schemeClr>
                </a:solidFill>
              </a:rPr>
              <a:t>of</a:t>
            </a:r>
            <a:r>
              <a:rPr lang="cs-CZ" dirty="0" smtClean="0">
                <a:solidFill>
                  <a:schemeClr val="accent1">
                    <a:tint val="88000"/>
                    <a:satMod val="150000"/>
                  </a:schemeClr>
                </a:solidFill>
              </a:rPr>
              <a:t> § 13 </a:t>
            </a:r>
            <a:endParaRPr lang="en-US" dirty="0">
              <a:solidFill>
                <a:schemeClr val="accent1">
                  <a:tint val="88000"/>
                  <a:satMod val="150000"/>
                </a:schemeClr>
              </a:solidFill>
            </a:endParaRPr>
          </a:p>
        </p:txBody>
      </p:sp>
      <p:sp>
        <p:nvSpPr>
          <p:cNvPr id="3" name="Zástupný symbol pro obsah 2"/>
          <p:cNvSpPr>
            <a:spLocks noGrp="1"/>
          </p:cNvSpPr>
          <p:nvPr>
            <p:ph idx="1"/>
          </p:nvPr>
        </p:nvSpPr>
        <p:spPr>
          <a:xfrm>
            <a:off x="503238" y="530225"/>
            <a:ext cx="8183562" cy="4187825"/>
          </a:xfrm>
        </p:spPr>
        <p:txBody>
          <a:bodyPr>
            <a:normAutofit fontScale="92500" lnSpcReduction="10000"/>
          </a:bodyPr>
          <a:lstStyle/>
          <a:p>
            <a:pPr marL="265176" indent="-265176" eaLnBrk="1" fontAlgn="auto" hangingPunct="1">
              <a:spcAft>
                <a:spcPts val="0"/>
              </a:spcAft>
              <a:buFont typeface="Wingdings 2"/>
              <a:buChar char=""/>
              <a:defRPr/>
            </a:pPr>
            <a:endParaRPr lang="en-US" dirty="0" smtClean="0"/>
          </a:p>
          <a:p>
            <a:pPr>
              <a:spcAft>
                <a:spcPts val="600"/>
              </a:spcAft>
              <a:defRPr/>
            </a:pPr>
            <a:r>
              <a:rPr lang="en-US" dirty="0" smtClean="0"/>
              <a:t>Discarded documentation</a:t>
            </a:r>
          </a:p>
          <a:p>
            <a:pPr>
              <a:spcAft>
                <a:spcPts val="600"/>
              </a:spcAft>
              <a:defRPr/>
            </a:pPr>
            <a:r>
              <a:rPr lang="en-US" dirty="0" smtClean="0"/>
              <a:t>Insufficient shredding of old documentation</a:t>
            </a:r>
          </a:p>
          <a:p>
            <a:pPr>
              <a:spcAft>
                <a:spcPts val="600"/>
              </a:spcAft>
              <a:defRPr/>
            </a:pPr>
            <a:r>
              <a:rPr lang="en-US" dirty="0" smtClean="0"/>
              <a:t>Insufficient security of personal data after terminating business</a:t>
            </a:r>
          </a:p>
          <a:p>
            <a:pPr marL="265176" indent="-265176" eaLnBrk="1" fontAlgn="auto" hangingPunct="1">
              <a:spcAft>
                <a:spcPts val="600"/>
              </a:spcAft>
              <a:buFont typeface="Wingdings 2"/>
              <a:buChar char=""/>
              <a:defRPr/>
            </a:pPr>
            <a:r>
              <a:rPr lang="en-US" dirty="0" smtClean="0"/>
              <a:t>Release </a:t>
            </a:r>
          </a:p>
          <a:p>
            <a:pPr marL="265176" indent="-265176" eaLnBrk="1" fontAlgn="auto" hangingPunct="1">
              <a:spcAft>
                <a:spcPts val="600"/>
              </a:spcAft>
              <a:buFont typeface="Wingdings 2"/>
              <a:buChar char=""/>
              <a:defRPr/>
            </a:pPr>
            <a:r>
              <a:rPr lang="en-US" dirty="0" smtClean="0"/>
              <a:t>Acting bona fide </a:t>
            </a:r>
          </a:p>
          <a:p>
            <a:pPr marL="265176" indent="-265176" eaLnBrk="1" fontAlgn="auto" hangingPunct="1">
              <a:spcAft>
                <a:spcPts val="600"/>
              </a:spcAft>
              <a:buFont typeface="Wingdings 2"/>
              <a:buChar char=""/>
              <a:defRPr/>
            </a:pPr>
            <a:r>
              <a:rPr lang="en-US" dirty="0" smtClean="0"/>
              <a:t>Incautiousness</a:t>
            </a:r>
          </a:p>
          <a:p>
            <a:pPr marL="265176" indent="-265176" eaLnBrk="1" fontAlgn="auto" hangingPunct="1">
              <a:spcAft>
                <a:spcPts val="600"/>
              </a:spcAft>
              <a:buFont typeface="Wingdings 2"/>
              <a:buChar char=""/>
              <a:defRPr/>
            </a:pPr>
            <a:r>
              <a:rPr lang="en-US" dirty="0" smtClean="0"/>
              <a:t>Failure of an individual </a:t>
            </a:r>
          </a:p>
          <a:p>
            <a:pPr marL="265176" indent="-265176" eaLnBrk="1" fontAlgn="auto" hangingPunct="1">
              <a:spcAft>
                <a:spcPts val="0"/>
              </a:spcAft>
              <a:buFont typeface="Wingdings 2"/>
              <a:buChar char=""/>
              <a:defRPr/>
            </a:pPr>
            <a:endParaRPr lang="cs-CZ" dirty="0" smtClean="0"/>
          </a:p>
          <a:p>
            <a:pPr marL="265176" indent="-265176" eaLnBrk="1" fontAlgn="auto" hangingPunct="1">
              <a:spcAft>
                <a:spcPts val="0"/>
              </a:spcAft>
              <a:buFont typeface="Wingdings 2"/>
              <a:buChar char=""/>
              <a:defRPr/>
            </a:pPr>
            <a:endParaRPr lang="cs-CZ"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en-US" dirty="0" smtClean="0">
                <a:solidFill>
                  <a:schemeClr val="accent1">
                    <a:tint val="88000"/>
                    <a:satMod val="150000"/>
                  </a:schemeClr>
                </a:solidFill>
              </a:rPr>
              <a:t>Health reports</a:t>
            </a:r>
            <a:endParaRPr lang="en-US" dirty="0">
              <a:solidFill>
                <a:schemeClr val="accent1">
                  <a:tint val="88000"/>
                  <a:satMod val="150000"/>
                </a:schemeClr>
              </a:solidFill>
            </a:endParaRPr>
          </a:p>
        </p:txBody>
      </p:sp>
      <p:pic>
        <p:nvPicPr>
          <p:cNvPr id="10243" name="Picture 2"/>
          <p:cNvPicPr>
            <a:picLocks noGrp="1" noChangeAspect="1" noChangeArrowheads="1"/>
          </p:cNvPicPr>
          <p:nvPr>
            <p:ph idx="1"/>
          </p:nvPr>
        </p:nvPicPr>
        <p:blipFill>
          <a:blip r:embed="rId2" cstate="print"/>
          <a:srcRect/>
          <a:stretch>
            <a:fillRect/>
          </a:stretch>
        </p:blipFill>
        <p:spPr>
          <a:xfrm>
            <a:off x="1804988" y="530225"/>
            <a:ext cx="5580062" cy="41878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en-US" dirty="0" smtClean="0">
                <a:solidFill>
                  <a:schemeClr val="accent1">
                    <a:tint val="88000"/>
                    <a:satMod val="150000"/>
                  </a:schemeClr>
                </a:solidFill>
              </a:rPr>
              <a:t>Health reports</a:t>
            </a:r>
            <a:endParaRPr lang="en-US" dirty="0">
              <a:solidFill>
                <a:schemeClr val="accent1">
                  <a:tint val="88000"/>
                  <a:satMod val="150000"/>
                </a:schemeClr>
              </a:solidFill>
            </a:endParaRPr>
          </a:p>
        </p:txBody>
      </p:sp>
      <p:pic>
        <p:nvPicPr>
          <p:cNvPr id="11267" name="Picture 2"/>
          <p:cNvPicPr>
            <a:picLocks noGrp="1" noChangeAspect="1" noChangeArrowheads="1"/>
          </p:cNvPicPr>
          <p:nvPr>
            <p:ph idx="1"/>
          </p:nvPr>
        </p:nvPicPr>
        <p:blipFill>
          <a:blip r:embed="rId2" cstate="print"/>
          <a:srcRect/>
          <a:stretch>
            <a:fillRect/>
          </a:stretch>
        </p:blipFill>
        <p:spPr>
          <a:xfrm>
            <a:off x="1804988" y="530225"/>
            <a:ext cx="5580062" cy="41878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en-US" dirty="0" smtClean="0">
                <a:solidFill>
                  <a:schemeClr val="accent1">
                    <a:tint val="88000"/>
                    <a:satMod val="150000"/>
                  </a:schemeClr>
                </a:solidFill>
              </a:rPr>
              <a:t>Personal data</a:t>
            </a:r>
            <a:endParaRPr lang="en-US" dirty="0">
              <a:solidFill>
                <a:schemeClr val="accent1">
                  <a:tint val="88000"/>
                  <a:satMod val="150000"/>
                </a:schemeClr>
              </a:solidFill>
            </a:endParaRPr>
          </a:p>
        </p:txBody>
      </p:sp>
      <p:pic>
        <p:nvPicPr>
          <p:cNvPr id="12291" name="Picture 2"/>
          <p:cNvPicPr>
            <a:picLocks noGrp="1" noChangeAspect="1" noChangeArrowheads="1"/>
          </p:cNvPicPr>
          <p:nvPr>
            <p:ph idx="1"/>
          </p:nvPr>
        </p:nvPicPr>
        <p:blipFill>
          <a:blip r:embed="rId2" cstate="print"/>
          <a:srcRect/>
          <a:stretch>
            <a:fillRect/>
          </a:stretch>
        </p:blipFill>
        <p:spPr>
          <a:xfrm>
            <a:off x="1804988" y="530225"/>
            <a:ext cx="5580062" cy="418782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eaLnBrk="1" fontAlgn="auto" hangingPunct="1">
              <a:spcAft>
                <a:spcPts val="0"/>
              </a:spcAft>
              <a:defRPr/>
            </a:pPr>
            <a:r>
              <a:rPr lang="en-US" dirty="0" err="1" smtClean="0"/>
              <a:t>Wa</a:t>
            </a:r>
            <a:r>
              <a:rPr lang="cs-CZ" dirty="0" smtClean="0"/>
              <a:t>i</a:t>
            </a:r>
            <a:r>
              <a:rPr lang="en-US" dirty="0" smtClean="0"/>
              <a:t>ting</a:t>
            </a:r>
            <a:r>
              <a:rPr lang="cs-CZ" dirty="0" smtClean="0"/>
              <a:t> </a:t>
            </a:r>
            <a:r>
              <a:rPr lang="en-US" dirty="0" smtClean="0"/>
              <a:t>room</a:t>
            </a:r>
            <a:endParaRPr lang="en-US" dirty="0">
              <a:solidFill>
                <a:schemeClr val="accent1">
                  <a:tint val="88000"/>
                  <a:satMod val="150000"/>
                </a:schemeClr>
              </a:solidFill>
            </a:endParaRPr>
          </a:p>
        </p:txBody>
      </p:sp>
      <p:pic>
        <p:nvPicPr>
          <p:cNvPr id="13315" name="Picture 2"/>
          <p:cNvPicPr>
            <a:picLocks noGrp="1" noChangeAspect="1" noChangeArrowheads="1"/>
          </p:cNvPicPr>
          <p:nvPr>
            <p:ph idx="1"/>
          </p:nvPr>
        </p:nvPicPr>
        <p:blipFill>
          <a:blip r:embed="rId2" cstate="print"/>
          <a:srcRect/>
          <a:stretch>
            <a:fillRect/>
          </a:stretch>
        </p:blipFill>
        <p:spPr>
          <a:xfrm>
            <a:off x="1804988" y="530225"/>
            <a:ext cx="5580062" cy="418782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238" y="4983163"/>
            <a:ext cx="8183562" cy="1052512"/>
          </a:xfrm>
        </p:spPr>
        <p:txBody>
          <a:bodyPr/>
          <a:lstStyle/>
          <a:p>
            <a:pPr algn="ctr">
              <a:defRPr/>
            </a:pPr>
            <a:r>
              <a:rPr lang="en-US" dirty="0" smtClean="0"/>
              <a:t>Non-secure web</a:t>
            </a:r>
            <a:endParaRPr lang="en-US" dirty="0"/>
          </a:p>
        </p:txBody>
      </p:sp>
      <p:sp>
        <p:nvSpPr>
          <p:cNvPr id="20483" name="Zástupný symbol pro obsah 2"/>
          <p:cNvSpPr>
            <a:spLocks noGrp="1"/>
          </p:cNvSpPr>
          <p:nvPr>
            <p:ph idx="1"/>
          </p:nvPr>
        </p:nvSpPr>
        <p:spPr>
          <a:xfrm>
            <a:off x="503238" y="530225"/>
            <a:ext cx="8183562" cy="4187825"/>
          </a:xfrm>
        </p:spPr>
        <p:txBody>
          <a:bodyPr/>
          <a:lstStyle/>
          <a:p>
            <a:endParaRPr lang="cs-CZ" dirty="0" smtClean="0"/>
          </a:p>
          <a:p>
            <a:pPr marL="263520" lvl="0" indent="-263520" eaLnBrk="1" fontAlgn="auto" hangingPunct="1">
              <a:lnSpc>
                <a:spcPct val="101000"/>
              </a:lnSpc>
              <a:spcAft>
                <a:spcPts val="0"/>
              </a:spcAft>
              <a:buClr>
                <a:srgbClr val="F07F09"/>
              </a:buClr>
              <a:buFont typeface="Wingdings 2" pitchFamily="18"/>
              <a:buChar char=""/>
              <a:tabLst>
                <a:tab pos="263520" algn="l"/>
                <a:tab pos="712435" algn="l"/>
                <a:tab pos="1161716" algn="l"/>
                <a:tab pos="1610998" algn="l"/>
                <a:tab pos="2060279" algn="l"/>
                <a:tab pos="2509560" algn="l"/>
                <a:tab pos="2958842" algn="l"/>
                <a:tab pos="3408123" algn="l"/>
                <a:tab pos="3857395" algn="l"/>
                <a:tab pos="4306676" algn="l"/>
                <a:tab pos="4755958" algn="l"/>
                <a:tab pos="5205239" algn="l"/>
                <a:tab pos="5654520" algn="l"/>
                <a:tab pos="6103801" algn="l"/>
                <a:tab pos="6553083" algn="l"/>
                <a:tab pos="7002364" algn="l"/>
                <a:tab pos="7451636" algn="l"/>
                <a:tab pos="7900917" algn="l"/>
                <a:tab pos="8350199" algn="l"/>
                <a:tab pos="8799480" algn="l"/>
                <a:tab pos="9248761" algn="l"/>
              </a:tabLst>
              <a:defRPr sz="1800" b="0" i="0" u="none" strike="noStrike" kern="0" cap="none" spc="0" baseline="0">
                <a:solidFill>
                  <a:srgbClr val="000000"/>
                </a:solidFill>
                <a:uFillTx/>
              </a:defRPr>
            </a:pPr>
            <a:r>
              <a:rPr lang="en-GB" dirty="0" smtClean="0">
                <a:solidFill>
                  <a:srgbClr val="000000"/>
                </a:solidFill>
                <a:latin typeface="Verdana" pitchFamily="34"/>
                <a:ea typeface="Lucida Sans Unicode" pitchFamily="2"/>
                <a:cs typeface="Lucida Sans Unicode" pitchFamily="2"/>
              </a:rPr>
              <a:t>Internet banking ABC</a:t>
            </a:r>
            <a:endParaRPr lang="en-GB" b="1" dirty="0" smtClean="0">
              <a:solidFill>
                <a:srgbClr val="000000"/>
              </a:solidFill>
              <a:latin typeface="Verdana" pitchFamily="34"/>
              <a:ea typeface="Lucida Sans Unicode" pitchFamily="2"/>
              <a:cs typeface="Lucida Sans Unicode" pitchFamily="2"/>
            </a:endParaRPr>
          </a:p>
          <a:p>
            <a:pPr marL="263520" lvl="0" indent="-263520" eaLnBrk="1" fontAlgn="auto" hangingPunct="1">
              <a:lnSpc>
                <a:spcPct val="101000"/>
              </a:lnSpc>
              <a:spcAft>
                <a:spcPts val="0"/>
              </a:spcAft>
              <a:buClr>
                <a:srgbClr val="F07F09"/>
              </a:buClr>
              <a:buFont typeface="Wingdings 2" pitchFamily="18"/>
              <a:buChar char=""/>
              <a:tabLst>
                <a:tab pos="263520" algn="l"/>
                <a:tab pos="712435" algn="l"/>
                <a:tab pos="1161716" algn="l"/>
                <a:tab pos="1610998" algn="l"/>
                <a:tab pos="2060279" algn="l"/>
                <a:tab pos="2509560" algn="l"/>
                <a:tab pos="2958842" algn="l"/>
                <a:tab pos="3408123" algn="l"/>
                <a:tab pos="3857395" algn="l"/>
                <a:tab pos="4306676" algn="l"/>
                <a:tab pos="4755958" algn="l"/>
                <a:tab pos="5205239" algn="l"/>
                <a:tab pos="5654520" algn="l"/>
                <a:tab pos="6103801" algn="l"/>
                <a:tab pos="6553083" algn="l"/>
                <a:tab pos="7002364" algn="l"/>
                <a:tab pos="7451636" algn="l"/>
                <a:tab pos="7900917" algn="l"/>
                <a:tab pos="8350199" algn="l"/>
                <a:tab pos="8799480" algn="l"/>
                <a:tab pos="9248761" algn="l"/>
              </a:tabLst>
              <a:defRPr sz="1800" b="0" i="0" u="none" strike="noStrike" kern="0" cap="none" spc="0" baseline="0">
                <a:solidFill>
                  <a:srgbClr val="000000"/>
                </a:solidFill>
                <a:uFillTx/>
              </a:defRPr>
            </a:pPr>
            <a:r>
              <a:rPr lang="en-GB" b="1" dirty="0" smtClean="0">
                <a:solidFill>
                  <a:srgbClr val="000000"/>
                </a:solidFill>
                <a:latin typeface="Verdana" pitchFamily="34"/>
                <a:ea typeface="Lucida Sans Unicode" pitchFamily="2"/>
                <a:cs typeface="Lucida Sans Unicode" pitchFamily="2"/>
              </a:rPr>
              <a:t>Registration LINE 24</a:t>
            </a:r>
          </a:p>
          <a:p>
            <a:pPr marL="263520" lvl="0" indent="-263520" eaLnBrk="1" fontAlgn="auto" hangingPunct="1">
              <a:lnSpc>
                <a:spcPct val="101000"/>
              </a:lnSpc>
              <a:spcAft>
                <a:spcPts val="0"/>
              </a:spcAft>
              <a:buClr>
                <a:srgbClr val="F07F09"/>
              </a:buClr>
              <a:buFont typeface="Wingdings 2" pitchFamily="18"/>
              <a:buChar char=""/>
              <a:tabLst>
                <a:tab pos="263520" algn="l"/>
                <a:tab pos="712435" algn="l"/>
                <a:tab pos="1161716" algn="l"/>
                <a:tab pos="1610998" algn="l"/>
                <a:tab pos="2060279" algn="l"/>
                <a:tab pos="2509560" algn="l"/>
                <a:tab pos="2958842" algn="l"/>
                <a:tab pos="3408123" algn="l"/>
                <a:tab pos="3857395" algn="l"/>
                <a:tab pos="4306676" algn="l"/>
                <a:tab pos="4755958" algn="l"/>
                <a:tab pos="5205239" algn="l"/>
                <a:tab pos="5654520" algn="l"/>
                <a:tab pos="6103801" algn="l"/>
                <a:tab pos="6553083" algn="l"/>
                <a:tab pos="7002364" algn="l"/>
                <a:tab pos="7451636" algn="l"/>
                <a:tab pos="7900917" algn="l"/>
                <a:tab pos="8350199" algn="l"/>
                <a:tab pos="8799480" algn="l"/>
                <a:tab pos="9248761" algn="l"/>
              </a:tabLst>
              <a:defRPr sz="1800" b="0" i="0" u="none" strike="noStrike" kern="0" cap="none" spc="0" baseline="0">
                <a:solidFill>
                  <a:srgbClr val="000000"/>
                </a:solidFill>
                <a:uFillTx/>
              </a:defRPr>
            </a:pPr>
            <a:r>
              <a:rPr lang="en-GB" dirty="0" smtClean="0">
                <a:solidFill>
                  <a:srgbClr val="000000"/>
                </a:solidFill>
                <a:latin typeface="Verdana" pitchFamily="34"/>
                <a:ea typeface="Lucida Sans Unicode" pitchFamily="2"/>
                <a:cs typeface="Lucida Sans Unicode" pitchFamily="2"/>
              </a:rPr>
              <a:t> </a:t>
            </a:r>
          </a:p>
          <a:p>
            <a:pPr marL="263520" indent="-263520" eaLnBrk="1" fontAlgn="auto" hangingPunct="1">
              <a:lnSpc>
                <a:spcPct val="101000"/>
              </a:lnSpc>
              <a:spcAft>
                <a:spcPts val="0"/>
              </a:spcAft>
              <a:buClr>
                <a:srgbClr val="F07F09"/>
              </a:buClr>
              <a:buFont typeface="Wingdings 2" pitchFamily="18"/>
              <a:buChar char=""/>
              <a:tabLst>
                <a:tab pos="263520" algn="l"/>
                <a:tab pos="712435" algn="l"/>
                <a:tab pos="1161716" algn="l"/>
                <a:tab pos="1610998" algn="l"/>
                <a:tab pos="2060279" algn="l"/>
                <a:tab pos="2509560" algn="l"/>
                <a:tab pos="2958842" algn="l"/>
                <a:tab pos="3408123" algn="l"/>
                <a:tab pos="3857395" algn="l"/>
                <a:tab pos="4306676" algn="l"/>
                <a:tab pos="4755958" algn="l"/>
                <a:tab pos="5205239" algn="l"/>
                <a:tab pos="5654520" algn="l"/>
                <a:tab pos="6103801" algn="l"/>
                <a:tab pos="6553083" algn="l"/>
                <a:tab pos="7002364" algn="l"/>
                <a:tab pos="7451636" algn="l"/>
                <a:tab pos="7900917" algn="l"/>
                <a:tab pos="8350199" algn="l"/>
                <a:tab pos="8799480" algn="l"/>
                <a:tab pos="9248761" algn="l"/>
              </a:tabLst>
              <a:defRPr sz="1800" b="0" i="0" u="none" strike="noStrike" kern="0" cap="none" spc="0" baseline="0">
                <a:solidFill>
                  <a:srgbClr val="000000"/>
                </a:solidFill>
                <a:uFillTx/>
              </a:defRPr>
            </a:pPr>
            <a:r>
              <a:rPr lang="cs-CZ" dirty="0" err="1" smtClean="0">
                <a:solidFill>
                  <a:srgbClr val="000000"/>
                </a:solidFill>
                <a:latin typeface="Verdana" pitchFamily="34"/>
                <a:ea typeface="Lucida Sans Unicode" pitchFamily="2"/>
                <a:cs typeface="Lucida Sans Unicode" pitchFamily="2"/>
              </a:rPr>
              <a:t>Name</a:t>
            </a:r>
            <a:r>
              <a:rPr lang="en-GB" sz="1800" dirty="0" smtClean="0">
                <a:solidFill>
                  <a:srgbClr val="000000"/>
                </a:solidFill>
                <a:latin typeface="Arial" pitchFamily="34"/>
                <a:ea typeface="Calibri" pitchFamily="34"/>
                <a:cs typeface="Calibri" pitchFamily="34"/>
              </a:rPr>
              <a:t>:</a:t>
            </a:r>
            <a:r>
              <a:rPr lang="cs-CZ" sz="1800" dirty="0" smtClean="0">
                <a:solidFill>
                  <a:srgbClr val="000000"/>
                </a:solidFill>
                <a:latin typeface="Arial" pitchFamily="34"/>
                <a:ea typeface="Calibri" pitchFamily="34"/>
                <a:cs typeface="Calibri" pitchFamily="34"/>
              </a:rPr>
              <a:t> Hans </a:t>
            </a:r>
            <a:r>
              <a:rPr lang="cs-CZ" sz="1800" dirty="0" err="1" smtClean="0">
                <a:solidFill>
                  <a:srgbClr val="000000"/>
                </a:solidFill>
                <a:latin typeface="Arial" pitchFamily="34"/>
                <a:ea typeface="Calibri" pitchFamily="34"/>
                <a:cs typeface="Calibri" pitchFamily="34"/>
              </a:rPr>
              <a:t>Solo</a:t>
            </a:r>
            <a:endParaRPr lang="cs-CZ" sz="1800" dirty="0" smtClean="0">
              <a:solidFill>
                <a:srgbClr val="000000"/>
              </a:solidFill>
              <a:latin typeface="Arial" pitchFamily="34"/>
              <a:ea typeface="Calibri" pitchFamily="34"/>
              <a:cs typeface="Calibri" pitchFamily="34"/>
            </a:endParaRPr>
          </a:p>
          <a:p>
            <a:pPr marL="263520" lvl="0" indent="-263520" eaLnBrk="1" fontAlgn="auto" hangingPunct="1">
              <a:lnSpc>
                <a:spcPct val="101000"/>
              </a:lnSpc>
              <a:spcAft>
                <a:spcPts val="0"/>
              </a:spcAft>
              <a:buClr>
                <a:srgbClr val="F07F09"/>
              </a:buClr>
              <a:buFont typeface="Wingdings 2" pitchFamily="18"/>
              <a:buChar char=""/>
              <a:tabLst>
                <a:tab pos="263520" algn="l"/>
                <a:tab pos="712435" algn="l"/>
                <a:tab pos="1161716" algn="l"/>
                <a:tab pos="1610998" algn="l"/>
                <a:tab pos="2060279" algn="l"/>
                <a:tab pos="2509560" algn="l"/>
                <a:tab pos="2958842" algn="l"/>
                <a:tab pos="3408123" algn="l"/>
                <a:tab pos="3857395" algn="l"/>
                <a:tab pos="4306676" algn="l"/>
                <a:tab pos="4755958" algn="l"/>
                <a:tab pos="5205239" algn="l"/>
                <a:tab pos="5654520" algn="l"/>
                <a:tab pos="6103801" algn="l"/>
                <a:tab pos="6553083" algn="l"/>
                <a:tab pos="7002364" algn="l"/>
                <a:tab pos="7451636" algn="l"/>
                <a:tab pos="7900917" algn="l"/>
                <a:tab pos="8350199" algn="l"/>
                <a:tab pos="8799480" algn="l"/>
                <a:tab pos="9248761" algn="l"/>
              </a:tabLst>
              <a:defRPr sz="1800" b="0" i="0" u="none" strike="noStrike" kern="0" cap="none" spc="0" baseline="0">
                <a:solidFill>
                  <a:srgbClr val="000000"/>
                </a:solidFill>
                <a:uFillTx/>
              </a:defRPr>
            </a:pPr>
            <a:r>
              <a:rPr lang="cs-CZ" sz="1800" dirty="0" err="1" smtClean="0">
                <a:solidFill>
                  <a:srgbClr val="000000"/>
                </a:solidFill>
                <a:latin typeface="Arial" pitchFamily="34"/>
                <a:ea typeface="Calibri" pitchFamily="34"/>
                <a:cs typeface="Calibri" pitchFamily="34"/>
              </a:rPr>
              <a:t>Password</a:t>
            </a:r>
            <a:r>
              <a:rPr lang="en-GB" sz="1800" dirty="0" smtClean="0">
                <a:solidFill>
                  <a:srgbClr val="000000"/>
                </a:solidFill>
                <a:latin typeface="Arial" pitchFamily="34"/>
                <a:ea typeface="Calibri" pitchFamily="34"/>
                <a:cs typeface="Calibri" pitchFamily="34"/>
              </a:rPr>
              <a:t>:</a:t>
            </a:r>
            <a:r>
              <a:rPr lang="cs-CZ" sz="1800" dirty="0" smtClean="0">
                <a:solidFill>
                  <a:srgbClr val="000000"/>
                </a:solidFill>
                <a:latin typeface="Arial" pitchFamily="34"/>
                <a:ea typeface="Calibri" pitchFamily="34"/>
                <a:cs typeface="Calibri" pitchFamily="34"/>
              </a:rPr>
              <a:t> </a:t>
            </a:r>
            <a:r>
              <a:rPr lang="en-US" sz="1800" dirty="0" smtClean="0">
                <a:solidFill>
                  <a:srgbClr val="000000"/>
                </a:solidFill>
                <a:latin typeface="Arial" pitchFamily="34"/>
                <a:ea typeface="Calibri" pitchFamily="34"/>
                <a:cs typeface="Calibri" pitchFamily="34"/>
              </a:rPr>
              <a:t>******</a:t>
            </a:r>
            <a:endParaRPr lang="cs-CZ" sz="1800" dirty="0" smtClean="0">
              <a:solidFill>
                <a:srgbClr val="000000"/>
              </a:solidFill>
              <a:latin typeface="Arial" pitchFamily="34"/>
              <a:ea typeface="Calibri" pitchFamily="34"/>
              <a:cs typeface="Calibri" pitchFamily="34"/>
            </a:endParaRPr>
          </a:p>
          <a:p>
            <a:pPr marL="263520" lvl="0" indent="-263520" eaLnBrk="1" fontAlgn="auto" hangingPunct="1">
              <a:lnSpc>
                <a:spcPct val="101000"/>
              </a:lnSpc>
              <a:spcAft>
                <a:spcPts val="0"/>
              </a:spcAft>
              <a:buClr>
                <a:srgbClr val="F07F09"/>
              </a:buClr>
              <a:buFont typeface="Wingdings 2" pitchFamily="18"/>
              <a:buChar char=""/>
              <a:tabLst>
                <a:tab pos="263520" algn="l"/>
                <a:tab pos="712435" algn="l"/>
                <a:tab pos="1161716" algn="l"/>
                <a:tab pos="1610998" algn="l"/>
                <a:tab pos="2060279" algn="l"/>
                <a:tab pos="2509560" algn="l"/>
                <a:tab pos="2958842" algn="l"/>
                <a:tab pos="3408123" algn="l"/>
                <a:tab pos="3857395" algn="l"/>
                <a:tab pos="4306676" algn="l"/>
                <a:tab pos="4755958" algn="l"/>
                <a:tab pos="5205239" algn="l"/>
                <a:tab pos="5654520" algn="l"/>
                <a:tab pos="6103801" algn="l"/>
                <a:tab pos="6553083" algn="l"/>
                <a:tab pos="7002364" algn="l"/>
                <a:tab pos="7451636" algn="l"/>
                <a:tab pos="7900917" algn="l"/>
                <a:tab pos="8350199" algn="l"/>
                <a:tab pos="8799480" algn="l"/>
                <a:tab pos="9248761" algn="l"/>
              </a:tabLst>
              <a:defRPr sz="1800" b="0" i="0" u="none" strike="noStrike" kern="0" cap="none" spc="0" baseline="0">
                <a:solidFill>
                  <a:srgbClr val="000000"/>
                </a:solidFill>
                <a:uFillTx/>
              </a:defRPr>
            </a:pPr>
            <a:endParaRPr lang="cs-CZ" dirty="0" smtClean="0"/>
          </a:p>
          <a:p>
            <a:r>
              <a:rPr lang="en-US" dirty="0" err="1" smtClean="0"/>
              <a:t>https://www</a:t>
            </a:r>
            <a:r>
              <a:rPr lang="en-US" dirty="0" smtClean="0"/>
              <a:t>.</a:t>
            </a:r>
            <a:r>
              <a:rPr lang="cs-CZ" dirty="0" smtClean="0"/>
              <a:t>lin</a:t>
            </a:r>
            <a:r>
              <a:rPr lang="en-US" dirty="0" err="1" smtClean="0"/>
              <a:t>e24.cz</a:t>
            </a:r>
            <a:r>
              <a:rPr lang="en-US" dirty="0" smtClean="0"/>
              <a:t>/</a:t>
            </a:r>
            <a:r>
              <a:rPr lang="en-US" dirty="0" err="1" smtClean="0"/>
              <a:t>ebanking</a:t>
            </a:r>
            <a:r>
              <a:rPr lang="en-US" dirty="0" smtClean="0"/>
              <a:t>-</a:t>
            </a:r>
            <a:r>
              <a:rPr lang="cs-CZ" dirty="0" smtClean="0"/>
              <a:t>l</a:t>
            </a:r>
            <a:r>
              <a:rPr lang="en-US" dirty="0" smtClean="0"/>
              <a:t>24/</a:t>
            </a:r>
            <a:r>
              <a:rPr lang="en-US" dirty="0" err="1" smtClean="0"/>
              <a:t>ib</a:t>
            </a:r>
            <a:r>
              <a:rPr lang="en-US" dirty="0" smtClean="0"/>
              <a:t>/base/</a:t>
            </a:r>
            <a:r>
              <a:rPr lang="en-US" dirty="0" err="1" smtClean="0"/>
              <a:t>login?execution</a:t>
            </a:r>
            <a:r>
              <a:rPr lang="en-US" dirty="0" smtClean="0"/>
              <a:t>=</a:t>
            </a:r>
            <a:r>
              <a:rPr lang="cs-CZ" dirty="0" smtClean="0"/>
              <a:t>123456789</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1670</TotalTime>
  <Words>589</Words>
  <Application>Microsoft Office PowerPoint</Application>
  <PresentationFormat>Předvádění na obrazovce (4:3)</PresentationFormat>
  <Paragraphs>86</Paragraphs>
  <Slides>17</Slides>
  <Notes>1</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Aspekt</vt:lpstr>
      <vt:lpstr>Insufficient personal data protection </vt:lpstr>
      <vt:lpstr>The personal data security</vt:lpstr>
      <vt:lpstr>Changes</vt:lpstr>
      <vt:lpstr>Breach of § 13 </vt:lpstr>
      <vt:lpstr>Health reports</vt:lpstr>
      <vt:lpstr>Health reports</vt:lpstr>
      <vt:lpstr>Personal data</vt:lpstr>
      <vt:lpstr>Waiting room</vt:lpstr>
      <vt:lpstr>Non-secure web</vt:lpstr>
      <vt:lpstr>Trade register</vt:lpstr>
      <vt:lpstr>§ 13 par. 2</vt:lpstr>
      <vt:lpstr>§ 13 Par. 3</vt:lpstr>
      <vt:lpstr>§ 13 par. 3 </vt:lpstr>
      <vt:lpstr>§ 13 par. 4</vt:lpstr>
      <vt:lpstr> § 13 par. 4 let. c)</vt:lpstr>
      <vt:lpstr>Pseudonymous data</vt:lpstr>
      <vt:lpstr>Kamila.Bendova@uoou.cz </vt:lpstr>
    </vt:vector>
  </TitlesOfParts>
  <Company>Úřad pro ochranu osobních údajů</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bendovak</dc:creator>
  <cp:lastModifiedBy>bendovak</cp:lastModifiedBy>
  <cp:revision>119</cp:revision>
  <dcterms:created xsi:type="dcterms:W3CDTF">2010-02-01T09:21:40Z</dcterms:created>
  <dcterms:modified xsi:type="dcterms:W3CDTF">2013-04-22T07:22:03Z</dcterms:modified>
</cp:coreProperties>
</file>